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7"/>
  </p:notesMasterIdLst>
  <p:sldIdLst>
    <p:sldId id="266" r:id="rId2"/>
    <p:sldId id="302" r:id="rId3"/>
    <p:sldId id="303" r:id="rId4"/>
    <p:sldId id="300" r:id="rId5"/>
    <p:sldId id="2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108" d="100"/>
          <a:sy n="108" d="100"/>
        </p:scale>
        <p:origin x="594" y="114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18T10:00:23.2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8870 6239 511 0,'0'-11'26'0,"-5"-1"19"0,-4-2 18 16,-2 0-17-16,0 1-16 15,-2 1-10-15,-2 2-10 16,-7 3-7-16,-2 7-2 16,-6 0-5-16,-6 7 4 0,0 11 1 15,-1 2-3-15,3 5 4 16,5 0-2-16,9 0-3 15,11 0 4-15,9-4-4 16,0 1-1-16,18-3-1 16,10 1 1-16,9-2 1 0,6 1 5 15,1-1-1-15,2 6 3 16,-5-5-2-16,-6 6-1 16,-8 0 1-16,-7 3 0 15,-7-1-3-15,-10 3 2 16,-3-2-1-16,-17 2 4 15,-10 0 12-15,-14-2-1 0,-5 3-5 16,-5-5-3-16,4-4-6 16,6-5 2-16,10-9-1 15,15-8-12-15,16-8-28 16,14-14-61-16,22-9-67 16,9-3-47-16</inkml:trace>
  <inkml:trace contextRef="#ctx0" brushRef="#br0" timeOffset="453.083">9310 6544 289 0,'-5'0'234'16,"-8"-9"-190"-16,-1-4 30 15,1 1-39-15,-3 4-6 16,2 0-5-16,-1 3-3 0,5 4-12 15,-3 1-8-15,0 4-2 16,-1 11-1-16,3 0 2 16,2 7-2-16,2-2 2 15,2 1 0-15,5 1-2 16,0-3 1-16,5-3 1 16,9-5-8-16,6-2-26 0,2-6 12 15,2-3 9-15,2 0 11 16,-3-8 4-16,-1-5 6 15,-6-1-1-15,-3-1-1 16,-6 3-2-16,-2-2 1 16,0 3 9-16,-5 4 1 0,2 1-5 15,-2 5-7-15,2 1-1 16,4 7-10-16,1 10-14 16,3 7 23-16,2 4 2 15,5 8 0-15,3-6 0 16,4-3-2-16,2-6 0 0,5-10 0 15,1-11-2-15,5-3-14 16,-2-19-18-16,-1-8-50 16,-3-15-20-16,-6-8-40 15</inkml:trace>
  <inkml:trace contextRef="#ctx0" brushRef="#br0" timeOffset="671.824">9610 5945 586 0,'-4'-2'26'16,"4"2"22"-16,0 2-53 16,7 16-9-16,7 8 37 0,1 12 13 15,7 10-12-15,-3 13 1 16,-2 8-7-16,-2 8-5 16,0 1-10-16,-2-3 0 15,-4-4 0-15,0-12-17 0,-2-9-39 16,6-12-29-16,-3-13-67 15,4-13-165-15</inkml:trace>
  <inkml:trace contextRef="#ctx0" brushRef="#br0" timeOffset="1062.4343">9983 6417 529 0,'-1'0'10'16,"-1"0"14"-16,2 10-28 16,0 2 3-16,0 2 7 0,9 0-2 15,2-1 0-15,3-4-7 16,4-6 9-16,3-3 3 16,3-3 8-16,-2-11-6 15,-1-4-4-15,-3-5 1 0,-3-1 8 16,-8-1 13-16,-7 0-2 15,0 8-7-15,-4-1-10 16,-11 11 11-16,-6 5-9 16,0 2-15-16,-5 9 3 15,-1 12 8-15,4 4-1 0,3 6-5 16,7 5-2-16,8 4 0 16,5-1-1-16,4 1-1 15,14-7 3-15,6-6 0 16,8-9 0-16,5-9 3 15,8-7 0-15,0-2-18 16,0-22-75-16,0-10-212 0</inkml:trace>
  <inkml:trace contextRef="#ctx0" brushRef="#br0" timeOffset="1562.4061">10574 6275 482 0,'6'-10'59'0,"-2"-5"44"16,-4 3-1-16,0 4-42 15,-10-2-25-15,0 5-20 16,-4 1-13-16,-5 4-8 16,-4 2 2-16,-4 10 0 0,-2 6 3 15,-3 7 2-15,7 2 0 16,5-2-1-16,5 0 2 15,13-4-3-15,2 2-3 16,21-5 0-16,7 2 2 16,8-5 6-16,10 2-3 15,1-3-1-15,1-2 2 0,-6 3-2 16,-8-1 0-16,-7 0 1 16,-16 4 0-16,-11 0-3 15,-7 3 0-15,-20 1 1 16,-7-1 4-16,-11 0 1 15,3-3-5-15,1-4-29 16,13-7-67-16,8-7-94 0</inkml:trace>
  <inkml:trace contextRef="#ctx0" brushRef="#br0" timeOffset="2187.3288">11402 6506 543 0,'-9'0'59'0,"4"0"0"15,3 0-10-15,2 0-13 16,9 0-23-16,13 0-19 0,10 1 21 16,11 2 7-16,11-1-7 15,5-2-7-15,6 0-6 16,1 0 1-16,-1-5 0 15,-6-5-4-15,-5 1 3 16,-13-1 1-16,-9-1-3 16,-8 1-10-16,-15 3 2 0,-9-5-1 15,-9 4-6-15,-13-1 2 16,-7 0 7-16,-5 0 7 16,2 1-2-16,3-3 4 15,4 2 2-15,7 0-1 16,10 2 2-16,2 0 4 15,6 1-5-15,4 3-1 0,10 1-4 16,9 0 4-16,8 2-1 16,5 0-3-16,3 4 0 15,0 6 4-15,0 7-6 0,-7 2 1 16,-7 8 6-16,-11 5-2 16,-14 0 1-16,0 5 1 15,-20 2 3-15,-9-5-4 16,-3-2-1-16,-7-5-2 15,3-8-28-15,4-8-88 16,10-11-566-16</inkml:trace>
  <inkml:trace contextRef="#ctx0" brushRef="#br0" timeOffset="3015.3984">12756 6121 632 0,'0'-5'26'15,"0"4"2"-15,0 1-5 16,0 0-2-16,10 1-15 15,0 10-1-15,7 1 0 0,7 2-1 16,3 1 1-16,2-1-1 16,3-1-4-16,0-3 2 15,2-2-2-15,-3-5 1 16,-4-3 1-16,-2-1 1 16,-7-3 1-16,-9-7 2 0,-3-3-4 15,-6-2 7-15,0 1-3 16,-2-1 1-16,-3 2 5 15,-3 4-2-15,1 0-1 16,1 7 0-16,3 1-7 16,0 2-1-16,3 5-1 0,0 8-3 15,0 5 1-15,0 7 0 16,5 3 1-16,3 8 3 16,0 7-1-16,-1 5 0 15,-3 7 2-15,-2 4-1 16,-2-1-1-16,0-2 2 15,-2-4-4-15,-3-6 3 0,-7-9-1 16,0-6 3-16,-6-10 1 16,-7-6 4-16,-4-8 7 15,-6-7 2-15,-2-2-8 16,5-11-6-16,1-8 0 16,10 1-1-16,12-1-5 0,9-2-10 15,16-8-46-15,15-1-129 16</inkml:trace>
  <inkml:trace contextRef="#ctx0" brushRef="#br0" timeOffset="5015.4141">8073 8025 616 0,'3'-13'68'0,"-1"4"-59"15,-2 6 4-15,8 3-10 0,-1 4-8 16,2 17-2-16,-1 4 13 16,2 14 9-16,-1 7 0 15,-2 11 6-15,-6 0-6 16,-1-3-8-16,0-4-4 16,0-9-2-16,-3-11 3 0,-2-14-3 15,-1-10 2-15,-3-8 1 16,4-21 24-16,-1-21-13 15,5-11-14-15,-1-25 5 16,0-18-3-16,2-10-3 16,0-3 1-16,9 2 0 0,2 9-2 15,5 18 0-15,0 23 0 16,0 20-3-16,1 19 3 16,-3 20-2-16,1 13-10 15,2 29 6-15,5 21 5 16,5 23 4-16,7 14-2 15,0 10 1-15,2-1 3 0,-2-6 0 16,0-6 1-16,-2-15 13 16,-9-18-7-16,-1-10-4 15,-4-16-3-15,-5-12-3 16,-4-14 0-16,-1-12 0 0,-3-7-21 16,-4-22-3-1,-1-13-69-15,-3-14-140 0</inkml:trace>
  <inkml:trace contextRef="#ctx0" brushRef="#br0" timeOffset="5171.694">8254 8208 625 0,'-23'7'50'0,"10"-5"30"16,7-2-19-16,6-2-21 16,17-12-19-16,17-4-18 15,13-5-3-15,14-7 2 16,14 1-2-16,12-1-57 0,2 4-55 15,-2 1-89-15,-1 1-281 16</inkml:trace>
  <inkml:trace contextRef="#ctx0" brushRef="#br0" timeOffset="5734.1289">9006 7986 563 0,'-14'-3'50'0,"-2"2"-15"16,-3 1-8-16,0 1-27 15,0 14 0-15,1 7 0 16,1 3-1-16,7 4 2 0,6-2-2 16,4 2 0-16,0-6 0 15,9-5 0-15,6-6-4 16,6-9 5-16,2-3 5 15,1-8 6-15,6-13-3 16,-4-10-1-16,-3-6-2 0,-4-10-2 16,-7-6 4-16,-9-9 14 15,-3-8-8-15,-16-3-4 16,-8 3-8-16,0 6 0 16,0 12 11-16,4 17 11 15,4 13-6-15,5 22-9 0,4 8-10 16,7 22-4-16,0 18 4 15,7 18 1-15,13 16 1 16,4 7 2-16,6-1-1 16,1-5-20-16,1-14-21 15,-2-9 12-15,-1-21-22 16,-8-18-51-16,1-13-196 0</inkml:trace>
  <inkml:trace contextRef="#ctx0" brushRef="#br0" timeOffset="6499.7319">9418 7920 703 0,'-5'-13'8'16,"0"4"20"-16,4 4 1 15,1 5-11-15,4 0-15 0,8 14-13 16,7 9 7-16,1 11 2 16,6 6 5-16,-1 4-4 15,-1-6 2-15,-2-2-1 16,-2-5 0-16,-5-13 2 16,-3-6-6-16,-1-12 2 0,-1 0 7 15,-2-16 29-15,-3-11-9 16,2-10-17-16,-1-8-5 15,2-5 1-15,-3 4-1 16,0 2 5-16,0 8-3 16,2 11-5-16,1 10-4 15,-1 6-3-15,5 9-33 0,5 0-30 16,2 13-43-16,1 5 2 16,5 6-31-16,-3-4-87 15</inkml:trace>
  <inkml:trace contextRef="#ctx0" brushRef="#br0" timeOffset="6984.0368">9907 7996 231 0,'1'0'234'16,"1"-7"-228"-16,-2-2 42 15,4 0 3-15,1-2-18 16,-2 1-20-16,2-1-2 0,2 2 3 16,-2-3 2-16,-2 4-3 15,-3 1-2-15,0 0-3 16,0 0-7-16,-1 1-1 15,-6 6-3-15,-1 0 2 16,-3 0 0-16,3 2-1 0,-4 9 3 16,2 0-1-16,1 3 0 15,-1 7 0-15,7-5 0 16,3 6-3-16,0 1 2 16,3-1 0-16,11-1-1 15,3-2 2-15,5-2-2 16,3-7 0-16,2-2 0 0,0-4 2 15,-6-4 4-15,4 0 0 16,-4-6 6-16,-8-6 14 16,1-5-9-16,-6-2 0 15,-1-5 2-15,0-2 4 16,-1-3-3-16,0 1-5 0,1 1-8 16,-1 6-3-16,6 1-2 15,0 5-1-15,6 7 0 16,-2 4-1-16,4 2-2 15,1 2 1-15,3 7-2 16,-3 14 0-16,0 3 4 0,-6 8-3 16,-3 8-1-16,-2 0 3 15,-3 3-6-15,-4-2-57 16,-3-9-16-16,2-8-110 16</inkml:trace>
  <inkml:trace contextRef="#ctx0" brushRef="#br0" timeOffset="7812.1032">10616 7738 620 0,'2'-20'16'15,"-2"5"16"-15,1 7 10 16,-1 2-16-16,2 6 3 15,-2 4-15-15,2 16-26 0,0 9 9 16,3 13 9-16,-2 13-1 16,2 9-2-16,3 7 2 15,-1-6-4-15,2-4 0 16,1-14 3-16,-2-8-4 16,5-15 0-16,0-13 1 15,1-10-4-15,4-1-6 0,-1-10-14 16,2-12-28-16,-5-6-58 15,-3-4-44-15,-6 2-7 16,-5 4 76-16,0 2 73 16,-7 7 143-16,-4 8-19 0,1 2-39 15,-1 2 6-15,3 3-13 16,5 0-10-16,1 2-11 16,2-4-16-16,10 2-38 15,10-5 5-15,8-2 5 16,6 0 3-16,0-4 0 15,1 1-6-15,-4-4-14 0,-9 10 14 16,-6-3 1-16,-5 6 3 16,-8 3-1-16,-1 0-3 15,-2 7-8-15,0 7 1 16,0 7 13-16,2 5 2 16,3 9-6-16,-2-3 2 15,5 1 5-15,3 0-4 0,-3-5-1 16,0-6-1-16,1-6 0 15,0-7-2-15,1-6-15 16,2-3-77-16,-4-12-104 16</inkml:trace>
  <inkml:trace contextRef="#ctx0" brushRef="#br0" timeOffset="7968.3629">11079 7748 641 0,'-8'-3'67'0,"1"3"-36"15,2-2-19-15,5 2-14 16,0 3-3-16,9 10-13 16,6 3-48-16,5 4-43 15,6-2-143-15</inkml:trace>
  <inkml:trace contextRef="#ctx0" brushRef="#br0" timeOffset="8249.5775">11383 7858 580 0,'-19'0'64'0,"1"0"-55"0,2 0 24 15,6 0-8-15,-1 0-7 16,9 6-16-16,2 5-3 16,13 2-9-16,8 2 7 15,8 3 12-15,5 3-2 16,0 1 1-16,1 0-1 0,-9 4-2 15,-4 1 3-15,-6-1 1 16,-9-1-6-16,-7 0-2 16,0-1 2-16,-13-6-3 15,-8-4 1-15,1-3-18 16,3-8-27-16,2-3-20 16,6-9-17-16,7-10-126 0</inkml:trace>
  <inkml:trace contextRef="#ctx0" brushRef="#br0" timeOffset="8452.6962">11643 7974 588 0,'0'1'64'15,"0"7"-41"-15,0 9-3 16,0 4 44-16,0 4-29 16,0 3-10-16,0-1-7 15,1 2-8-15,5-1-3 0,-1-3-3 16,1-7-4-16,-1-2 0 15,0-9-19-15,4-7-21 16,-2-3-25-16,1-17-31 16,-1-10-93-16</inkml:trace>
  <inkml:trace contextRef="#ctx0" brushRef="#br0" timeOffset="8593.3152">11709 7766 523 0,'0'2'8'16,"0"1"-17"-16,7 4 3 0,8 3 10 16,5-2 7-16,8 5-8 15,1 2-92-15,3 0-134 16</inkml:trace>
  <inkml:trace contextRef="#ctx0" brushRef="#br0" timeOffset="9155.7567">11946 7957 305 0,'2'21'117'16,"-2"-3"-37"-16,0-2-16 15,0 4-29-15,2-6-12 16,1 0-12-16,4-5 4 16,-3 0-3-16,4-7-1 15,-1-2 13-15,1 0 10 0,2-6-5 16,-1-6-11-16,1 0-13 16,1 1-3-16,0 0-1 15,-1 3-2-15,2 3-1 16,-2 5 1-16,-1 0-3 15,1 6 2-15,-2 5-1 0,1 5 0 16,0 1 3-16,2 4 1 16,3 0-2-16,3 0 3 15,2-5 0-15,3-2-6 16,5-5-7-16,3-7-19 16,2-2-17-16,-1-4-11 15,-4-11 1-15,-2-9 13 0,-6-2 55 16,-7-3 12-16,-5 0 30 15,-4 2 26-15,-3 5-32 16,0 6 0-16,0 5-16 16,0 7-15-16,-3 4-6 15,1 0-8-15,2 12-6 0,0 9 0 16,0 5 1-16,5 6 5 16,4 5-4-16,4 9 5 15,1 4-2-15,1 3 0 16,-1 0-1-16,2 1 1 15,-5-6-17-15,-2-5 6 0,-6-9 4 16,-3-11 6-16,0-7-2 16,-14-11-2-16,-6-5-1 15,-7-2 8-15,-2-14 7 16,-1-7-5-16,2-5-1 16,4-1 5-16,8 1-2 0,10 3-4 15,6 1-8-15,15 5-16 16,13-3-43-16,9-1-119 15</inkml:trace>
  <inkml:trace contextRef="#ctx0" brushRef="#br0" timeOffset="9843.2145">12939 8083 606 0,'-16'0'139'0,"5"0"-136"16,4-1 0-16,7 1 1 15,4-2 2-15,23 2-12 16,15-2 16-16,12 0 7 0,14 1-9 15,10 0-1-15,1 1-2 16,-3-3-4-16,-7 1-1 16,-9-2 2-16,-11 1-2 15,-17-2 0-15,-10-2 4 16,-14-4-3-16,-8-2-4 0,-20-1-1 16,-14-2-7-16,-5-2 3 15,-10 0 7-15,-2 3 4 16,7 2-3-16,10 2 1 15,7 4-3-15,13 3 4 16,14 2-3-16,16 1-1 16,19 1-6-16,14 0 7 0,14 0-2 15,3 0 7-15,1 14-5 16,-10 7 3-16,-11 5-2 16,-16 8 3-16,-16 6 5 15,-14 7-4-15,-12 6 3 16,-20 2 5-16,-10 2-6 0,-4-3-4 15,-7-4 2-15,4-9-2 16,12-11 0-16,8-10-15 16,13-15-25-16,16-5-40 15,11-17-119-15</inkml:trace>
  <inkml:trace contextRef="#ctx0" brushRef="#br0" timeOffset="10327.5644">14096 7907 641 0,'-17'-9'116'15,"3"0"-114"-15,5 2 0 16,2 3-1-16,3 3 8 16,4 1 7-16,6 0-11 15,8 1-10-15,6 9 10 16,3 5 0-16,8 3-1 0,-6 6-4 15,-1 1 2-15,-5 3-2 16,-4 4 0-16,-10 0-1 16,-5 2 1-16,0-4-5 15,-11-2-7-15,-4-8 4 0,3-4 7 16,1-9 1-16,4-7 2 16,3 0 4-16,4-12 20 15,0-13-11-15,11-7-14 16,4-10 4-16,2-8 2 15,5-1-4-15,-4-2 0 16,0 4-4-16,-5 9 3 0,-4 6 2 16,-6 14 8-16,-3 6-7 15,0 7-4-15,-9 7-8 16,-6 0 0-16,0 14 7 16,0 7-2-16,-2 8 2 15,3 9-2-15,6 2 1 0,6 3 1 16,2 0-2-16,3-4 4 15,14-5 0-15,7-7-4 16,11-8 4-16,6-9 3 16,12-10-21-16,2-17-110 15</inkml:trace>
  <inkml:trace contextRef="#ctx0" brushRef="#br0" timeOffset="28655.7885">10641 9794 650 0,'-9'-12'7'0,"0"3"-4"15,2 1 15-15,3 3 15 16,-2 3-12-16,4 1 12 16,1 1-10-16,1 0-18 15,0 14-8-15,0 7-1 0,0 10 5 16,8 4 5-16,2 8-2 16,4 1-1-16,4 3 0 15,8-4-2-15,1-5-1 16,2-6 1-16,5-9-2 15,1-5 2-15,6-13 0 0,0-5-1 16,3-5 4-16,-5-15 4 16,0-9 0-16,-4-3-2 15,-4-5-4-15,-8-2 3 16,-9-1 1-16,-3 3 10 16,-8-1 3-16,-3 6 1 15,0 5-5-15,0 6-4 0,-7 5-4 16,2 7-5-16,2 2 4 15,-1 5 0-15,4 2-3 16,0 7-5-16,2 15-7 16,7 12 6-16,6 8 2 0,4 17 1 15,1 7 0-15,-3 9 2 16,1 6-2-16,-4 1 2 16,-2-4 1-16,-7 2-2 15,-5-5 2-15,0-4-2 16,-17-7 6-16,-3-10 4 0,-8-4-3 15,-2-11 0 1,-8-8 3-16,-3-12 0 0,1-11-4 16,-1-8-1-16,5-10 1 15,2-16-7-15,8-9 0 16,11-5 0-16,9-4 0 16,6-2 0-16,6 4 0 0,14 1-16 15,9 7-43-15,1-2-51 16,6 4-256-16</inkml:trace>
  <inkml:trace contextRef="#ctx0" brushRef="#br0" timeOffset="30874.8047">11883 10155 551 0,'-14'3'53'16,"1"-3"-6"-16,5 0 0 15,6 0-3-15,2 0-7 16,5 0-16-16,14 0-14 15,12 0 7-15,13 0 12 16,10-7-10-16,8-4-8 0,5-1-5 16,1-1 0-16,0-1-1 15,-5 3-1-15,-9 2 0 16,-13 7-35-16,-14 2-39 16,-18 11-78-16,-11 10-93 15</inkml:trace>
  <inkml:trace contextRef="#ctx0" brushRef="#br0" timeOffset="31062.3266">11968 10497 570 0,'-25'20'61'15,"10"-8"-8"-15,13-6 5 16,6-6-27-16,26-3 2 0,16-12 11 16,13-5-21-16,11-3-15 15,9-4-5-15,3 2 1 16,-6 5-4-16,-10 3 3 15,-8 4-6-15,-12 2-58 16,-15 5-121-16,-10-2-271 0</inkml:trace>
  <inkml:trace contextRef="#ctx0" brushRef="#br0" timeOffset="31984.1003">13482 9869 452 0,'-5'-25'168'16,"0"-2"-132"-16,0 2 2 15,3 6-2-15,0 4-11 0,1 7-9 16,-3 6 3-16,1 2-9 16,-3 15-15-16,1 12 0 15,-1 13 7-15,-1 12-1 16,2 8 0-16,1 8 1 16,3 0-2-16,1-4 1 15,0-5 0-15,1-9 0 0,8-13 0 16,4-12-1-16,-1-10-1 15,7-14-1-15,-5-1 0 16,4-18 11-16,-1-8-3 16,0-6-2-16,0 0-1 0,-3 3-2 15,-4 2-1-15,-1 9 1 16,-6 9-1-16,2 7-2 16,-2 2-3-16,1 11-6 15,-1 11 10-15,6 5 1 16,-2 5-1-16,6 3 4 15,4-1-1-15,3-3-3 0,6-8 2 16,1-7-3-16,2-9 2 16,3-7 2-16,2-6 0 15,2-15 0-15,-4-11 1 16,-2-9-1-16,-4-7 10 0,-6-15 14 16,-6-4 2-1,-7-5-9-15,-7 4-4 0,0 4-4 16,-11 9 13-16,-4 13-1 15,0 12-14-15,-4 9-8 16,4 9-3-16,-4 8-1 16,5 4 0-16,5 9-10 0,4 11-47 15,5 3-26-15,1 4-81 16,12-2-314-16</inkml:trace>
  <inkml:trace contextRef="#ctx0" brushRef="#br0" timeOffset="32843.3999">14286 10433 662 0,'-9'-8'62'15,"-2"1"-53"-15,1 6 30 0,-1 1-16 16,0 0-10-16,2 5-8 16,0 11-5-16,1 9-2 15,5 8 0-15,1 6 2 16,2 5-3-16,0 5 3 15,9-5 3-15,2-2-2 0,1-7-2 16,3-9-2-16,1-8 3 16,1-9-3-16,0-9 3 15,1-2 2-15,4-18 9 16,-3-6 1-16,0-12-5 16,-7-3 2-16,-5-5 5 15,-7 1-4-15,0 4 1 16,-11 6-9-16,-6 10-3 0,-7 7 4 15,1 13-4-15,-1 5 0 16,5 0-2-16,3 7-1 16,5 4-32-16,8-1-22 15,3-6-77-15,14-4-120 0</inkml:trace>
  <inkml:trace contextRef="#ctx0" brushRef="#br0" timeOffset="33187.1398">14810 10188 639 0,'0'0'63'0,"0"-5"-9"15,0 0-16-15,4-2-7 0,13-3-14 16,5-2-10-16,12-2 5 16,8-4-4-16,8-2-1 15,4 2-5-15,2 2 0 16,-7 2-2-16,-7 2-22 15,-6 3-33-15,-9 4-46 0,-11 1-50 16,-7 2-101-16</inkml:trace>
  <inkml:trace contextRef="#ctx0" brushRef="#br0" timeOffset="33390.2441">15123 9965 138 0,'-20'-23'435'0,"4"2"-331"15,3-1-2-15,6 6-44 16,3 4-25-16,3 8-12 15,1 4-10-15,0 9-6 16,0 14-20-16,5 10 14 16,2 11 4-16,1 9-1 15,-1 10 2-15,-2 6 0 0,0 3-4 16,-1 0 3-16,4-3-8 16,-1-10-45-16,-2-14-60 15,5-23-135-15</inkml:trace>
  <inkml:trace contextRef="#ctx0" brushRef="#br0" timeOffset="33968.3338">15547 9795 630 0,'0'-6'51'0,"0"-7"22"16,1 13-42-16,-1 0-7 0,2 7-22 15,0 13-9-15,1 9 9 16,1 8 1-16,1 7-1 16,1 8 4-16,0-2-4 15,0-2 0-15,3-8 0 16,3-8 0-16,0-9-4 0,2-12 1 15,2-7 2-15,4-4 4 16,0-12 5-16,0-7-3 16,-2-6 2-16,-1-6-4 15,0 5-1-15,-5 1-1 16,-1 5-3-16,-3 8-1 0,-3 4 0 16,-2 8 1-16,-1 0-8 15,3 13-4-15,2 3 9 16,5 7 3-16,-2 3 2 15,7-2-2-15,0-2 0 16,3-3 2-16,2-4-2 0,2-7 2 16,2-6 1-16,-1-2-1 15,-1-7 2-15,-2-11 1 16,0-9 3-16,-4-8 14 16,-4-15-4-16,-7-5-5 15,-4-6-6-15,-3 2-1 16,-5 9 1-16,-5 9 8 0,0 13-7 15,-2 13-8-15,3 11-5 16,3 4 0-16,-1 8 2 16,0 10-25-16,6 8-23 15,-1 4-8-15,2 3-62 0,2-3-142 16</inkml:trace>
  <inkml:trace contextRef="#ctx0" brushRef="#br0" timeOffset="34421.4213">16328 10333 674 0,'0'-2'80'0,"0"-5"-31"16,0 5-11-16,0 2-26 15,1 7-4-15,4 11-8 16,2 9 2-16,-4 7 3 16,1 5 6-16,-3 6-1 15,-1 6-5-15,0-2-3 0,-1-5 0 16,1-5-14-16,0-12-44 15,0-13-33-15,12-14-112 16</inkml:trace>
  <inkml:trace contextRef="#ctx0" brushRef="#br0" timeOffset="34968.2623">16585 9840 519 0,'0'-5'172'15,"5"-6"-172"-15,13 2 26 16,5 4 2-16,6 5 1 0,1 0-20 16,4 3-4-16,-3 14 0 15,-2 2-2-15,-11 6-2 16,-4 8-2-16,-10-1 0 15,-4 5 0-15,-9-3 5 16,-10 0 1-16,-1 0-4 0,-2-7 3 16,5-6 0-16,7-5-3 15,3-5 0-15,7-6-1 16,2-5-4-16,13-5 7 16,9-12 16-16,3-6-3 15,3-7-5-15,1-4-2 16,-2-5 1-16,-2-6 1 0,-8-1 0 15,-6-2 0-15,-6-2-2 16,-7 4-7-16,0 1-2 16,0 9 2-16,-7 9-2 15,2 6-3-15,-1 10 6 16,0 8-8-16,1 3 3 16,2 14-6-16,-3 12 6 0,5 14 1 15,-3 11-1-15,4 7 2 16,0 3 1-16,11-4-2 15,5-7 3-15,9-8 1 16,3-10 2-16,5-6 0 0,2-10-3 16,7-10-6-16,-2-6-35 15,-5-6-85-15</inkml:trace>
  <inkml:trace contextRef="#ctx0" brushRef="#br0" timeOffset="65686.1032">18888 10115 612 0,'2'-14'52'15,"-1"3"-12"-15,1 0 0 16,1 5-2-16,-3 2-16 15,0 2-5-15,2 2-3 0,-2 4-13 16,1 11-15-16,3 9 7 16,-1 8 8-16,3 7 2 15,1 9 1-15,0-1-2 16,4-1-1-16,1-7 0 16,1-1 1-16,3-12-2 0,1-8 2 15,-2-5-4-15,4-8 4 16,-4-5 1-16,4 0 1 15,-6-7 1-15,1-5-2 16,-4 3 0-16,-3-2 0 16,-1 4-2-16,-4 3 2 15,0 4-6-15,1 0-1 16,2 0-4-16,2 7 5 0,3 4 0 16,6 2 4-16,0 1-1 15,5-3-3-15,1 0-1 16,3-4 0-16,1-4 0 0,-2-3 5 15,1-3-2-15,1-14 3 16,-3-4 2-16,1-6-2 16,-7-7 2-16,0-6 8 15,-9-9 7-15,-6-1 2 16,-2-1 2-16,0 1-7 16,-10 5-7-16,-3 11-3 0,-3 6-8 15,3 10 0-15,1 7 0 16,1 7-4-16,2 4-7 15,2 9-43-15,1 9-33 16,5 5-81-16,1 4-183 16</inkml:trace>
  <inkml:trace contextRef="#ctx0" brushRef="#br0" timeOffset="66264.1961">19746 10580 628 0,'-8'0'13'0,"-5"2"-10"16,0 4 8-16,1-1 7 15,-3 4 4-15,2 7-6 16,-2 2-5-16,4 3-5 16,1 6-1-16,4 5-3 15,2 1-2-15,4 2-1 16,0 0 1-16,11-2-2 0,3-6 0 16,5-6 0-16,2-7-4 15,0-9 4-15,5-5-1 16,-1-7 7-16,2-14 4 15,-3-6-3-15,0-5 7 16,-4-7 10-16,-6-4 0 0,-9 0 7 16,-5 3 0-16,-1 2-13 15,-13 6-4-15,-12 9-13 16,-1 10-3-16,-3 9-2 16,-3 4-37-16,1 13-55 15,3 5-157-15</inkml:trace>
  <inkml:trace contextRef="#ctx0" brushRef="#br0" timeOffset="67029.8045">20488 10658 677 0,'2'0'8'16,"1"10"-17"-16,2 15 5 16,-2 8 17-16,-1 13 21 15,-2 8-4-15,0 7-5 16,-4 7-13-16,-4 2-2 16,-2 1-7-16,0-3-2 0,0-4-20 15,5-12-66-15,3-15-70 16,2-13-45-16</inkml:trace>
  <inkml:trace contextRef="#ctx0" brushRef="#br0" timeOffset="67592.2286">20887 10363 706 0,'0'-10'10'16,"-4"-1"6"-16,1 2 17 16,3 9-6-16,0 0-10 15,0 10-21-15,3 15-5 16,4 9 7-16,5 10 4 16,0 7-3-16,0 2 4 0,1 1-4 15,-2-6 1-15,0-3 1 16,-2-16 0-16,-2-8-1 15,1-10 2-15,0-11-2 16,1 0 3-16,1-15 7 0,5-8-4 16,-1-5-3-16,1-6-1 15,1 6-2-15,-3 3 0 16,-3 10 0-16,-1 5 0 16,1 10-2-16,-3 0-2 15,0 17-3-15,1 6 5 16,0 4 1-16,1 1 2 0,1 2 0 15,2-3-1-15,0-2 0 16,3-7 1-16,2-7-1 16,3-4 0-16,-1-7 3 15,5-4 1-15,-2-13 0 16,3-8 1-16,-4-10-3 0,-4-9 7 16,-5-9 18-16,-9-10-8 15,-3-3-7-15,0-2-4 16,-14 6 0-16,-2 12 1 15,0 9 1-15,1 12-10 16,1 16 0-16,1 7-4 0,6 6 1 16,4 9-39-16,3 11-25 15,1 4-49-15,16 2-120 16</inkml:trace>
  <inkml:trace contextRef="#ctx0" brushRef="#br0" timeOffset="68045.3573">21862 10902 700 0,'0'-4'53'0,"0"0"-10"16,0 4-3-16,0 0-21 15,0 6-9-15,2 12-13 16,-2 7 7-16,0 8 1 0,0 9 1 16,0 2-3-16,2 2-3 15,1-1 2-15,4-4-2 16,4-9-12-16,3-5-38 15,6-16-55-15,1-11-104 0,3-6-297 16</inkml:trace>
  <inkml:trace contextRef="#ctx0" brushRef="#br0" timeOffset="68639.0521">22444 10613 585 0,'-2'0'25'0,"1"0"6"16,1 0-10-16,0 0-12 0,6 7 1 15,15 1 3-15,6-2 9 16,10-3 5-16,9 2-11 16,7-5-5-16,1 0-7 15,-1 0-2-15,-4-8-1 16,-6 2 1-16,-8-4 0 16,-8-1-1-16,-10 1 1 0,-12-3 0 15,-5 1 1-15,-14-3-6 16,-13-2-1-16,-7-5 6 15,-9 1-2-15,0-1 3 16,-3 3-2-16,5 3 1 16,9 4-2-16,10 2 2 15,8 7 1-15,9 1 2 0,5 2-4 16,25 0-10-16,11 4 11 16,10 3 0-16,12 4-1 15,7 1 0-15,1 4 1 16,-7 4-2-16,-5 2 1 0,-11 11-2 15,-12 3 1-15,-15 5 1 16,-14 5 0-16,-6 5 7 16,-23 3 2-16,-8-1 0 15,-11 1-4-15,-3-6-3 16,-4-5-1-16,-1-6 0 0,3-12-20 16,9-14-57-16,8-11-171 15</inkml:trace>
  <inkml:trace contextRef="#ctx0" brushRef="#br0" timeOffset="69951.4551">23951 10490 648 0,'0'-10'35'0,"0"2"-29"0,0 4 24 16,0 4 4-16,0 0 8 15,0 10-33-15,0 11-17 16,-2 12 6-16,0 13 3 16,-2 10 3-16,2 10-1 15,2 2-2-15,0-2 0 16,0-6 0-16,2-6 0 0,9-13-1 16,-4-11 2-16,2-12-2 15,0-9 1-15,-3-7 3 16,1-2 2-16,-4-7 18 15,1-8-2-15,-1 0-18 16,-3-2-3-16,2 1 1 0,-2 4-3 16,0 1 3-16,0 2-1 15,0 2 0-15,0-3 0 16,0-1 0-16,0-2-1 16,6-1 0-16,-3-2-1 15,3 3 2-15,-1 1-1 0,0 3-1 16,-1 4 0-16,-1 3-1 15,0 2-2-15,-3 0-2 16,0 3-5-16,0 4 6 16,0 4 3-16,0 0 1 0,0-2 2 15,0-4 0-15,0 1-1 16,2-3 0-16,-1-3 1 16,6 0 0-16,0-10 6 15,4-7-1-15,5-8-3 16,1-5-1-16,2-7-2 15,-2 1 3-15,2 4 5 16,-3 5 0-16,-2 6-2 0,-1 13-3 16,1 8-2-16,-2 0-4 15,3 16-2-15,4 14 0 16,0 4 5-16,1 12 0 16,2 0 0-16,-1 2 0 0,-1-6 1 15,-2-6 0-15,0-7-2 16,-5-8 3-16,1-10-2 15,-4-11 2-15,3 0 5 16,-4-18 11-16,3-7-3 16,1-11-10-16,-1-8-2 15,0 1-1-15,0 1 0 0,-3 2-1 16,-1 12 0-16,-3 10-3 16,2 14 1-16,1 5-7 15,-2 20-3-15,2 11 7 16,2 7 4-16,-1 7 0 15,2 6 0-15,-2 1 0 0,1-1-1 16,5-6 1-16,-1-2-31 16,4-14-45-16,6-14-133 15</inkml:trace>
  <inkml:trace contextRef="#ctx0" brushRef="#br0" timeOffset="70748.2539">24950 11019 312 0,'0'-8'284'16,"0"-2"-261"-16,0 0 47 0,-5 3-25 16,-3 3 3-16,-2 0-27 15,-1 4-17-15,-3 0-4 16,0 13 0-16,-2 5 2 15,-1 3-2-15,5 4 1 16,2 2-2-16,5 4 1 0,5-7-2 16,0 1-1-16,13-4 3 15,3-6-3-15,6-4-5 16,3-6 2-16,2-5 5 16,-1-2 0-16,1-12 6 15,-1-6-1-15,-4-3 2 16,-9-5 12-16,-1-3 2 0,-7-2-3 15,-5-2-9-15,0 5-6 16,-10 5-3-16,-3 9 0 16,0 7-4-16,0 9-1 15,5 0-2-15,-3 12-21 16,5 6-10-16,6 2-51 0,0 0-88 16,3-2-188-16</inkml:trace>
  <inkml:trace contextRef="#ctx0" brushRef="#br0" timeOffset="71185.721">25293 11058 664 0,'15'-3'60'0,"-15"-8"-20"16,0 6 0-16,-5 5-35 16,-5 0 5-16,2 2-9 15,1 10 0-15,0 3-1 0,-1 4-1 16,6-1-1-16,2 2 3 15,0-1-2-15,2-5 0 16,9-1-11-16,0-8-1 16,5-3 5-16,0-2 1 15,2-9 6-15,0-5 3 0,-2-13 0 16,2-3 0-16,-7-11 0 16,-1-13 3-16,-6-12 14 15,-4-10-5-15,0-10 5 16,-5-3 3-16,-6 10-1 15,2 14-3-15,-2 15-7 0,6 18-2 16,0 22-6-16,3 12-4 16,2 26-14-16,0 17 12 15,0 18 2-15,0 16 0 16,0 9 0-16,2 9 2 16,6-6-2-16,3-8-14 15,4-11 3-15,2-12-5 0,8-15 0 16,-1-13-12-16,3-12-25 15,4-11-50-15,-1-9-40 16,1-9-82-16</inkml:trace>
  <inkml:trace contextRef="#ctx0" brushRef="#br0" timeOffset="71763.7949">25737 11071 436 0,'0'-9'76'16,"0"4"14"-16,-1 5-48 15,-7 0-19-15,2 0-2 16,1 0-8-16,2 4 0 0,1 3-9 15,2 0-6-15,0-1 3 16,2 4-1-16,5-5 0 16,1-2 2-16,0-1 5 15,3-2-5-15,-3 0 1 16,4-7 0-16,-2-4 1 16,-1-3-1-16,1-2-2 0,-5-3 2 15,-2-1-3-15,-1 2 1 16,-2 2 2-16,0 4 3 15,-2 2 13-15,-5 7-10 16,-2 3-5-16,-3 0-1 16,1 7 1-16,-4 4-3 15,3 7 1-15,2 2-2 0,3 3 0 16,2 5-1-16,5 1 0 16,0 1 0-16,2-5-8 15,11-2 0-15,5-5 5 16,3-6 4-16,3-3 0 0,-1-3-1 15,4-4 3-15,-4-2-2 16,3-2 1-16,-1-11 2 16,-4-1-1-16,-1-9-1 15,0-10 11-15,-4-9-4 16,-2-21-4-16,-1-14-1 16,-1-20-2-16,-1-9 2 0,-6 0 11 15,1 9 17-15,-1 17 4 16,-5 21-18-16,0 23-6 15,0 23-6-15,0 13-7 16,-5 15-9-16,-2 26 2 16,0 16 5-16,-1 21 2 0,1 13 2 15,3 11 2-15,4 3-2 16,0-3 1-16,2-9 0 16,15-6-1-16,4-8-8 15,11-11-36-15,13-15-44 16,16-12-134-16</inkml:trace>
  <inkml:trace contextRef="#ctx0" brushRef="#br0" timeOffset="72935.5961">27175 10807 665 0,'-9'-25'32'0,"2"4"-14"16,4 9 29-16,1 9-28 16,2 3-8-16,0 20-18 15,7 16-1-15,2 17 6 16,4 18 2-16,-3 15 1 0,-1 14 0 16,-4 6 0-16,0 1 2 15,-5-8-2-15,0-9 0 16,0-13 1-16,0-21-2 15,-2-18 1-15,-1-19 1 16,2-17 0-16,1-7 6 16,0-25-1-16,0-15-7 0,0-17-2 15,0-17-4-15,0-7 5 16,6-1-8-16,2 3-2 16,3 7 6-16,6 17 3 15,2 12 0-15,6 17-6 0,2 12 5 16,5 12 3-16,-1 7-1 15,3 7-5-15,-2 16 5 16,0 5 3-16,-5 8-4 16,-6 7 4-16,-9 0-2 15,-9-1 0-15,-3 1 1 0,-21-7-3 16,-9-4 2-16,-7-7 5 16,-4-9 6-16,0-11-3 15,2-5-4-15,2-5-2 16,13-11-4-16,9-5-35 15,15-1-43-15,12 1-51 16,21-2-80-16</inkml:trace>
  <inkml:trace contextRef="#ctx0" brushRef="#br0" timeOffset="73498.0584">27826 11158 401 0,'5'0'237'15,"-5"0"-172"-15,-13 0-22 16,-4 0-38-16,-7 10 3 15,-3 3 7-15,3 7-10 16,2 2 0-16,3 6-4 16,6 1 0-16,3 0 0 0,5 1 1 15,5-5-5-15,0-4 4 16,0-9-9-16,8-2 1 16,9-10 6-16,-1 0 2 15,4-16 1-15,0-4-6 16,2-2-4-16,-1-2 7 15,-5 0 2-15,-4 4 1 0,-3 4-1 16,-1 6 3-16,-5 3 8 16,-1 3 1-16,0 4-2 15,1 0-9-15,4 0-4 16,0 7 1-16,3 6 0 16,4 3 2-16,1 2-1 0,0 1 0 15,2 5 2-15,2-3-3 16,1-2 1-16,0-1 2 15,-1-5-2-15,2-10 1 16,-6-3 1-16,0 0 1 16,-1-14 1-16,-7-7 4 0,1-6-7 15,-3-9 9-15,0-1 3 16,2-6-3-16,3 2-4 16,6 2-3-16,5 5 1 15,3 5 0-15,2 10 1 16,1 10-4-16,0 7 3 15,-1 6-6-15,-5 17 0 0,-3 11-3 16,-2 9 3-16,-5 13 4 16,-2 8 5-16,-5 4 0 15,-1 2-5-15,-1-6 1 16,-2-5-33-16,5-16-68 0,4-16-192 16</inkml:trace>
  <inkml:trace contextRef="#ctx0" brushRef="#br0" timeOffset="74201.1272">28841 11216 491 0,'0'-11'57'0,"0"2"13"0,-12 2-13 16,-3 3-24-16,-7 4-20 16,-4 0-8-16,1 11 0 15,-2 5 4-15,4 5-1 0,5 4-4 16,4 4-2-16,10-2-2 16,4 0-1-16,0-4-1 15,9-6-2-15,5-4-2 16,5-8 7-16,0-5 0 15,1 0 4-15,2-14-1 0,-1-4 0 16,2-3-1-16,-1-2 2 16,0 3 8-16,-5 4-1 15,0 5 0-15,-7 3-1 16,2 8-2-16,-2 0-7 16,-1 5-3-16,-1 11 1 15,2 4 0-15,2 2 1 0,0 7 1 16,3 2-1-16,1-3 2 15,4-1-12-15,4-9-48 16,-1-8-63-16,8-8-21 16,-2-2-257-16</inkml:trace>
  <inkml:trace contextRef="#ctx0" brushRef="#br0" timeOffset="74763.5935">29326 11208 633 0,'-1'-3'61'0,"-3"1"0"0,4 2-20 16,0 0-23-16,0 5-13 16,2 6-14-16,3 5 10 15,5 4 8-15,-3 1-1 16,1 2-3-16,3-1-4 16,-1-2 1-16,-3-4-1 15,1-2-1-15,-3-7 1 0,3-4 0 16,3-3 4-16,-3-1 3 15,6-12-1-15,1-3-1 16,2-4-5-16,-1-1 1 16,2 3 2-16,-4 2-1 0,-3 0-2 15,0 9 3-15,-4 2-3 16,-2 3-1-16,-1 2-1 16,0 0-4-16,-1 9-1 15,1 4 2-15,-1 4 5 16,1 5-1-16,3-3 2 15,1 4-2-15,2-1 2 0,-1-4-2 16,4 0 0-16,-1-8 3 16,-2-1-3-16,4-5 4 15,-2-4 0-15,-3 0 0 16,4-8 2-16,-1-5 7 16,3-9-3-16,2-6-3 0,3-3-7 15,0 1 1-15,1 0 1 16,-3 5-2-16,-1 7 0 15,-3 9 0-15,-4 7-4 16,-2 2 0-16,-2 12-2 16,-1 8-1-16,0 5 6 0,2 3 3 15,1 3 0-15,-1-1 0 16,2 2-1-16,-1-3 0 16,4-4-8-16,2-7-48 15,6-10-81-15,5-8-155 16</inkml:trace>
  <inkml:trace contextRef="#ctx0" brushRef="#br0" timeOffset="75529.1636">30192 11296 484 0,'0'9'52'15,"0"-5"-48"-15,0-3 6 16,0-1 6-16,10 0 28 16,3-1-2-16,8-10-19 15,2-4-5-15,5 0-5 16,-1-4-1-16,0 0-2 16,-5 1 3-16,-6 2-3 0,-5 3-2 15,-6 3 7-15,-5 3 3 16,-3 3-8-16,-14 2-7 15,-2 2-3-15,-8 4 0 16,0 10 6-16,0 4-4 16,3 5 3-16,3 9-5 0,5 6 1 15,9 4-2-15,7 2 0 16,0-2 1-16,12-2-4 16,8-8 0-16,7-11 2 15,7-7 5-15,2-8-1 0,3-6 1 16,3-8 3-16,-3-11-4 15,2-12 0-15,-2-4 2 16,-4-11 8-16,-4-10 5 16,-7-8 1-16,-5-14-9 15,-7-4-2-15,-6-4-3 16,-6 9 1-16,0 11 3 0,0 18-1 16,-10 18 2-16,2 15-4 15,-3 15-7-15,0 13 0 16,6 17 3-16,-1 14-4 15,6 16-2-15,0 9 5 16,4 6 1-16,6 2-1 0,3-4-1 16,1-5 2-16,3-9-2 15,-3-9 1-15,1-10-1 16,-3-9 2-16,1-10-20 16,-1-11-11-16,0-9-12 15,-2-1-18-15,-3-19-51 0,-3-12-49 16,-1-7-27-16,-3-4-123 15</inkml:trace>
  <inkml:trace contextRef="#ctx0" brushRef="#br0" timeOffset="76450.9738">30770 11228 478 0,'-3'-9'71'15,"3"2"10"-15,0 0-16 16,7 3-28-16,8-1-25 0,2 2-7 16,3 1-2-16,2 0-2 15,-5 2 1-15,0 0-1 16,-7 0-1-16,-3 0 3 15,-3 0-3-15,0 0 0 0,0 4-2 16,-2-1 2-16,1 0 0 16,4 1 2-16,0 0-2 15,4-3 0-15,0-1 0 16,1 0 2-16,1 0 0 16,3 0-1-16,-3-7 0 0,-3 2 2 15,-1 0-2-15,-3-3-1 16,-4 3 3-16,-2 2-5 15,-2-1 7-15,-11 2 1 16,-1 1-2-16,-3 1 1 16,-2 0 1-16,3 0-2 0,-1 0 2 15,1 5-3-15,4 5-4 16,-1 3 1-16,4 7-2 16,2 7 1-16,1 1 0 15,6 6-1-15,0 2-7 16,3-2 5-16,9 0 0 15,4-8-1-15,4-4 5 16,5-10 1-16,2-3 0 0,7-9 1 16,0 0 0-16,4-9-8 15,-1-9-15-15,0-7-26 16,-5-10-3-16,-5-8 41 0,-4-7 14 16,-6-7-2-16,-9-3 1 15,-1 5 22-15,-3 5 11 16,0 13 11-16,0 10-18 15,-3 11-17-15,8 9-14 16,3 5 2-16,5 2-1 16,1 9-4-16,1 7 0 0,1 6 1 15,-2 2 4-15,-3 4-1 16,-5 2-1-16,0-2-2 16,-7-1 3-16,1 0 2 15,-2-6-4-15,-2-1 4 16,1-6-3-16,1-3 1 15,7-4 2-15,0-5-3 0,7-2 4 16,6 0 0-16,5-4-7 16,5-7-15-16,2-1 0 15,0-8 8-15,-3-1 10 16,-6-4-1-16,-4-6 4 0,-8-4 1 16,-6-6 5-16,-5 2 10 15,-2 3 11-15,0 4-5 16,-4 10-13-16,-3 8-8 15,4 5-2-15,1 7 2 16,2 2 1-16,0 2-6 16,11 11-8-16,9 4 4 0,6 7 14 15,9 4-6-15,1 1 2 16,4 1 5-16,0 1 6 16,-5-1 2-16,-1-2-2 15,-8-1-6-15,-11 2-7 16,-10 3-2-16,-5-2 2 15,-20 0-1-15,-19 1 1 0,-8-2 1 16,-12-7 2-16,-10-6-18 16,-4-12-39-16,0-13-96 15</inkml:trace>
  <inkml:trace contextRef="#ctx0" brushRef="#br0" timeOffset="134261.2519">9145 12871 652 0,'0'-13'8'16,"0"3"-7"-16,0 3 2 15,0 3 22-15,0 4 2 16,0 6-19-16,0 15-17 16,3 8 6-16,4 8 14 0,3 13 1 15,2 2-2-15,2 5-4 16,5-4-2-16,4-5-2 15,4-3 0-15,5-15-2 16,4-8 0-16,5-15 1 16,1-7 4-16,3-10-2 15,-8-14 2-15,-1-7-1 0,-7-4 11 16,-8-2 1-16,-6-5-1 16,-8 4 7-16,-5 1 1 15,-2 4-3-15,0 6-8 16,-5 4-6-16,-3 8 0 15,1 6 1-15,3 8-2 0,1 1-4 16,3 12-6-16,0 15 0 16,5 12 3-16,6 15 2 15,3 14 1-15,0 6-2 16,3 7 3-16,-5 0-3 16,1-3 2-16,-6-6-1 0,-7-6 1 15,0-7-1-15,-12-7-2 16,-10-13 4-16,-7-7-1 15,-6-10 9-15,-9-15 5 16,0-7-4-16,-4-4-5 16,4-19 0-16,8-9 0 0,9-6-8 15,17-4-1-15,10-6-15 16,21-1-6-16,19 1-28 16,8-4-66-16,11-3-387 15</inkml:trace>
  <inkml:trace contextRef="#ctx0" brushRef="#br0" timeOffset="134808.0882">10301 13346 378 0,'-11'6'236'0,"4"-6"-190"15,6 0 28-15,1 0-16 16,7 0-34-16,15-2-27 16,10-9 15-16,11-4 1 15,12-1-5-15,5-2-5 0,1 4 0 16,-4 3-32-16,-4 8-41 15,-19 3-56-15,-13 7-99 16</inkml:trace>
  <inkml:trace contextRef="#ctx0" brushRef="#br0" timeOffset="134948.6941">10460 13551 632 0,'-24'21'62'0,"11"-10"-20"15,13-4-18-15,10-7-21 16,20-2-11-16,15-14 25 15,14-5 7-15,12-8-20 0,7-5-42 16,3-3-192-16</inkml:trace>
  <inkml:trace contextRef="#ctx0" brushRef="#br0" timeOffset="135745.5001">11490 13083 665 0,'-7'-19'12'0,"0"2"4"16,1 5 10-16,2 7 20 16,4 5-19-16,-3 12-26 15,-1 13-7-15,4 13 7 0,-1 10 3 16,1 9-3-16,0 2 1 16,1 0-1-16,10-7 0 15,0-5 0-15,1-9 0 16,5-12-2-16,-3-9-5 0,4-14 1 15,0-3-1-15,2-14 6 16,-2-9 11-16,-2-5-8 16,1-3 0-16,-5 2-1 15,-4 5 0-15,-1 6-2 16,-4 7 1-16,-3 7 0 16,2 4-5-16,-2 4-7 0,3 9 7 15,2 6 5-15,2 0 1 16,5 5 2-16,2-3-6 15,1 1 4-15,2-2-13 16,5-11-9-16,-1 1 2 16,1-9-6-16,1-1 20 15,-1-3 9-15,-3-11-1 0,-2-4 0 16,-5-5 19-16,-2-8 9 16,-5-3-2-16,-2-12-8 15,-3-2 1-15,0-2-4 16,-8 4-1-16,0 5-13 0,-1 11-2 15,2 8-2-15,4 14-1 16,-1 8-10-16,0 1 0 16,4 18-29-16,0 10-8 15,8 7-24-15,2 6-93 16,2 1-316-16</inkml:trace>
  <inkml:trace contextRef="#ctx0" brushRef="#br0" timeOffset="136104.8502">12065 13502 597 0,'-17'10'22'0,"-4"5"39"16,5 3-12-16,-1 5-11 15,5 2-27-15,5 5-7 0,5 1-2 16,2-1-3-16,4 2 2 15,8-3-1-15,5-2 1 16,0-4-3-16,1-3 0 16,4-6-1-16,-3-5-3 15,1-7 1-15,2-2 5 16,-4-10 9-16,0-11 0 16,-2-4 12-16,-1-9 3 0,-7-7 4 15,-4-2-3-15,-4 0 1 16,0 3 5-16,-11 8-4 15,-4 5-3-15,0 12-22 16,-5 12-5-16,-4 3-6 16,3 6-6-16,-2 12-40 0,4 3-48 15,2-4-159-15</inkml:trace>
  <inkml:trace contextRef="#ctx0" brushRef="#br0" timeOffset="136573.5754">12571 13352 273 0,'-4'4'391'0,"-1"-4"-319"15,5 0-4-15,5 0-41 16,14 0-12-16,3 0-10 16,9 0 6-16,9 0-4 15,3 0-5-15,4 0-2 16,-1 2-10-16,-2-2-39 15,-5 0-37-15,-7 0-42 0,-6 0-49 16</inkml:trace>
  <inkml:trace contextRef="#ctx0" brushRef="#br0" timeOffset="136745.4414">12812 13171 544 0,'-12'-7'76'0,"4"7"-10"16,4 0-29-16,4 12-17 15,0 12-8-15,2 4 7 16,6 12-5-16,-1 6-4 16,-2 8 2-16,2 2-5 15,-4 8-4-15,-1 2 0 0,4-5-4 16,-2-6-69-16,1-14-153 16</inkml:trace>
  <inkml:trace contextRef="#ctx0" brushRef="#br0" timeOffset="137292.2838">13273 13115 639 0,'-14'13'21'0,"-1"3"14"15,5 9 5-15,5 3-13 16,2 10-14-16,3 1-11 15,5 2 9-15,5 0-6 16,4-5-4-16,1-4 1 16,-1-9-2-16,1-8-13 0,-3-5-11 15,-1-10 12-15,0 0 14 16,-4-16 9-16,-1-6 0 16,2-6 2-16,1-6 5 15,0 1-3-15,-1 0-6 16,2 5 3-16,-3 4-1 0,0 10 3 15,-2 9-11-15,0 5-3 16,-2 0-7-16,1 12 1 16,3 9 6-16,-2 0-1 15,4 5 2-15,0-1 0 16,3 3-9-16,5-10-13 16,-1 0-1-16,4-7 12 0,2-7 5 15,0-4 1-15,4-8 3 16,1-11 3-16,-2-11-2 15,0-8 3-15,-4-12 12 16,-4-6 14-16,-7-9 4 0,-5-3-2 16,-5 8 2-16,0 6-4 15,-8 10-1-15,-3 15-18 16,-2 11-8-16,-1 11-5 16,4 7-4-16,-2 0-24 15,4 16-24-15,1 5-24 16,0 2-65-16,4 4-266 0</inkml:trace>
  <inkml:trace contextRef="#ctx0" brushRef="#br0" timeOffset="137667.2883">13859 13577 596 0,'0'0'123'0,"0"0"-45"0,5 0-23 16,0 0-21-16,3 0-5 16,-5 2-16-16,4 14-2 15,-1 7-7-15,-3 6 0 16,-1 4 1-16,0 5-3 0,-2 2-1 16,1-5-1-16,1-1-26 15,1-9-43-15,0-12-106 16,1-13-406-16</inkml:trace>
  <inkml:trace contextRef="#ctx0" brushRef="#br0" timeOffset="138151.5912">14112 13135 710 0,'-4'0'23'0,"4"-7"15"16,7-2-8-16,15 2-10 15,1-2-14-15,6 6 3 16,2 3 0-16,-1 1-11 0,-7 16 7 16,-6 4-4-16,-10 9-3 15,-4 5 1-15,-3 1 2 16,-9 2-1-16,-3-4 4 15,-4-6-4-15,5-9-1 0,1-7 2 16,3-9 1-16,7-3 3 16,0-13-1-16,10-14-5 15,6-6 1-15,6-14 6 16,3-3-4-16,-1-3-2 16,2 2 2-16,-6 8-2 15,-8 7 2-15,-5 11-3 0,-4 12 9 16,-3 8 3-16,-10 5-5 15,-4 7 0-15,-1 13 1 16,3 7-1-16,1 6-3 16,7 7-1-16,4 1-1 15,8 2 1-15,8-4-4 0,5-3 2 16,10-10 0-16,3-7-4 16,3-10-20-16,7-9-25 15,1-14-165-15</inkml:trace>
  <inkml:trace contextRef="#ctx0" brushRef="#br0" timeOffset="138589.0571">14965 13197 674 0,'-7'0'44'15,"5"0"30"-15,2 0-34 16,11-3-12-16,14-2-19 16,7-1-3-16,7-1 6 0,9 0-11 15,-1-2-1-15,4 4 1 16,-5 0-1-16,-4 1-27 15,-8 2-10-15,-10 2-25 16,-10 0-58-16,-11 0-49 16,-3 0-164-16</inkml:trace>
  <inkml:trace contextRef="#ctx0" brushRef="#br0" timeOffset="138745.3355">15288 13010 572 0,'-2'-7'81'16,"2"5"-14"-16,0 2-8 0,0 9-33 15,0 13-11-15,0 10 3 16,6 11 2-16,-1 8-14 16,0 9-2-16,2 1-1 15,0 2-1-15,1-3-1 16,1-6-48-16,1-13-129 0</inkml:trace>
  <inkml:trace contextRef="#ctx0" brushRef="#br0" timeOffset="139260.906">15701 12893 717 0,'-5'0'43'0,"-8"5"-14"16,2 14-3-16,4 8-2 15,1 9-13-15,6 6-8 0,0 3 2 16,10 3-2-16,4-3 1 15,2-1-5-15,-3-6 1 16,1-8 0-16,-1-10-6 16,-3-8-4-16,0-8 7 15,-2-4 2-15,1-18 10 16,3-4-2-16,-2-9-3 0,4 0-1 16,1 1-1-16,-3 4 0 15,-1 8 1-15,-2 5 3 16,-2 6-2-16,0 7-4 15,-3 0-2-15,0 10-5 16,3 5 6-16,0 5 1 16,0-1 1-16,2 2 0 0,2 0-1 15,1-2 0-15,3-5-3 16,2-1 0-16,2-8-2 16,3-5 3-16,0 0 2 15,0-13 0-15,-2-8 2 0,-1-8 1 16,-2-9 4-16,-7-9 16 15,-4-12 0-15,-4-3-2 16,-2-1 2-16,0 8 2 16,-10 5-13-16,0 14-9 15,-5 15-3-15,1 13-5 0,0 8-15 16,1 4-33-16,-1 12-25 16,6 7-83-16,3 4-298 15</inkml:trace>
  <inkml:trace contextRef="#ctx0" brushRef="#br0" timeOffset="139729.6037">16234 13438 651 0,'-7'-5'78'15,"2"-2"-7"-15,7-1-25 16,20 1-32-16,0 2-10 15,10 1 0-15,2 3-4 0,3 1 0 16,-6 0-1-16,-7 11 1 16,-7 6-3-16,-10 6 2 15,-7 8-3-15,-7 4 4 16,-15 9 1-16,-5 2 1 16,-2-2 0-16,0-1 1 0,7-8-2 15,3-7 3-15,11-13 0 16,8-8 0-16,6-7-7 15,22 0 8-15,9-17 20 16,14-8-15-16,11-5-8 16,8-8-1-16,3-2-2 15,5-4-37-15,-3-2-79 0,-4 2-291 16</inkml:trace>
  <inkml:trace contextRef="#ctx0" brushRef="#br0" timeOffset="140495.1746">16964 12864 679 0,'-12'-6'24'0,"7"-2"38"16,5-1-22-16,5 0-17 15,13 0-19-15,4 3 0 16,5 6 1-16,4 0-3 0,-2 15-1 16,-7 8 0-16,-3 9-2 15,-11 4-1-15,-6 6 2 16,-2 1 1-16,-9-4 0 16,-3-4 0-16,-3-7-1 15,7-8 1-15,2-11-3 16,5-9 4-16,1-4 2 0,5-17-5 15,9-10 0-15,2-8 2 16,5-11 2-16,-1-9-1 16,6 2-1-16,-9 0 2 15,-2 7-1-15,-5 11 3 0,-4 10 9 16,-6 13 5-16,0 13-3 16,-2 3-10-16,-7 16-6 15,2 11 0-15,4 12 0 16,-1 7 1-16,4 9-1 15,6 3 0-15,7 0 0 0,8-6 3 16,0-7-3-16,5-7 0 16,2-14-3-16,2-9-25 15,2-10-21-15,-1-5-61 16,-1-18-80-16</inkml:trace>
  <inkml:trace contextRef="#ctx0" brushRef="#br0" timeOffset="140854.5145">17333 12397 676 0,'-14'-11'58'0,"7"-3"16"16,7 1-41-16,3-2-23 15,14 3 0-15,4 2-5 16,9 2-1-16,2 6-2 15,2 2 0-15,-8 4 1 0,-1 10 1 16,-10 11-4-16,-10 4-2 16,-5 6 1-16,-3 8 1 15,-12-1 1-15,-3-3 1 16,2-3 0-16,4-10 0 16,2-6 0-16,10-10-1 15,3-6-1-15,16-4 5 0,13-5 21 16,10-13-2-16,11-4-15 15,6-10-7-15,6 0-1 16,-2-2 2-16,-2 0-4 16,0 1-25-16,-5-3-37 15,-7 0-108-15</inkml:trace>
  <inkml:trace contextRef="#ctx0" brushRef="#br0" timeOffset="178181.5403">19808 13244 620 0,'1'-9'18'16,"-1"2"-7"-16,0 1 13 15,0 5 17-15,4 1-10 0,-1 3-19 16,5 17-7-16,1 8 4 15,3 12 7-15,1 9-2 16,3 14-2-16,0 14 0 16,-3 1-4-16,0 8-2 15,-5 1-2-15,1-5-3 0,-4-11 1 16,2-12-1-16,-6-12 0 16,3-13-1-16,-4-16 1 15,0-10 0-15,0-8 2 16,0-19 30-16,0-13 1 15,0-15-30-15,-5-11-3 0,-2-14-1 16,6-6 1-16,-1-1-1 16,2 4 0-16,0 7 1 15,2 8-1-15,11 13-1 16,1 8-1-16,4 10 0 16,7 7-1-16,1 6 1 0,8 10-2 15,-2 6 2-15,5 6-2 16,-1 14 3-16,0 2-1 15,-5 6-1-15,-4-2 2 16,-11 0 1-16,-11 1-3 16,-5 0-5-16,-9-3 7 15,-16 2 5-15,-9-5-3 16,-4 0 2-16,-7-8-1 0,2-4-7 16,2-4-4-16,7-5-11 15,7 0-4-15,15 0-2 16,12-7-9-16,5-3-45 15,24-5-132-15,10-1-274 0</inkml:trace>
  <inkml:trace contextRef="#ctx0" brushRef="#br0" timeOffset="178572.1418">20561 13574 594 0,'-15'0'36'15,"1"0"2"-15,1 0 8 16,0 2-24-16,0 5-2 16,1 5-9-16,0 4 0 0,-1 3-3 15,2 7 2-15,1 4-5 16,2 2-2-16,3 2-2 16,3 2 0-16,2-6-2 15,3 0-1-15,14-8-7 16,2-8-4-16,5-10 7 0,3-4 5 15,2-13 5-15,-2-10 4 16,0-7 3-16,-6-6 14 16,0-3-4-16,-8-5-4 15,-5 4 0-15,-8 4 4 16,0 4-3-16,-14 7-10 16,-3 11-6-16,-8 9-4 0,1 5-3 15,1 1 1-15,2 12-2 16,2 1-21-16,5 5-14 15,6-2-27-15,8-7-76 16,0-5-256-16</inkml:trace>
  <inkml:trace contextRef="#ctx0" brushRef="#br0" timeOffset="178837.7308">20745 12998 512 0,'-7'-36'207'15,"-9"14"-148"-15,9 12-8 16,5 10-21-16,-2 3-10 16,4 21-18-16,0 11-2 15,0 13 3-15,8 17 4 16,4 12 2-16,0 5-1 0,3 8-5 16,-1 2-1-16,1-5 0 15,-1-7-1-15,2-9-2 16,-2-8 2-16,1-12-2 15,1-11-15-15,2-10-8 16,-4-12-16-16,3-13-31 16,0-5-55-16,-2-16-96 0</inkml:trace>
  <inkml:trace contextRef="#ctx0" brushRef="#br0" timeOffset="179197.0932">21027 13533 520 0,'-2'0'150'15,"-3"0"-122"-15,1 3 31 16,4 11-30-16,0-3-8 16,0 7-14-16,11 4-1 15,5-1 1-15,6-2-4 0,-2-1-1 16,4-5-1-16,0-2 0 16,1-6-2-16,0-5-1 15,-1-2 1-15,-3-14 7 16,1-4-1-16,-4-8 0 15,-2-4-1-15,-1-2-1 16,-5 0 2-16,-3 8 8 16,-4 2 7-16,-1 8 1 0,0 7-1 15,-2 6-4-15,0 3-6 16,0 3-7-16,0 16-9 16,0 11 8-16,0 8-1 15,0 12 3-15,0 13-2 0,0 3 0 16,0 5-2-16,-7 0 2 15,0-3-21-15,0-9-45 16,-3-16-44-16,2-16-264 16</inkml:trace>
  <inkml:trace contextRef="#ctx0" brushRef="#br0" timeOffset="179947.0266">21662 13559 660 0,'-10'-18'68'16,"5"-5"-4"-16,5-2-22 15,0 4-22-15,14 0-7 0,7 3-8 16,6 7-1-16,2 7-2 15,0 4-5-15,2 0 3 16,-4 11-1-16,-5 12-2 16,-5 8 1-16,-5 4 1 0,-9 3 0 15,-3-3 1-15,0-3-7 16,-6-7 7-16,-5-7 0 16,2-9 2-16,-2-9 4 15,4-3 1-15,5-17 6 16,2-9-2-16,0-6-12 15,7-3 4-15,10-4-6 16,5 5 2-16,6 0 1 0,2 7 1 16,-3 6-4-16,4 9 4 15,-6 8 0-15,0 7 1 16,-3 3-1-16,-3 19-3 16,-2 10 0-16,0 11 2 0,-4 7 2 15,0 4-1-15,-3 2 0 16,3-8 1-16,-1-5-33 15,5-11 0-15,-1-12-48 16,4-15-81-16,2-5-93 16</inkml:trace>
  <inkml:trace contextRef="#ctx0" brushRef="#br0" timeOffset="180275.1335">22463 13409 674 0,'-3'-1'32'15,"-10"1"30"-15,3 0-32 0,-1 4 4 16,-2 11-16-16,0 2-9 16,5 5 1-16,1 5-4 15,1 2-5-15,6 3 0 16,0 0-2-16,0 0 1 16,11-7-2-16,6-5 1 0,-2-10-4 15,7-3-3-15,2-7 0 16,-4-5 9-16,1-11 0 15,0-7 4-15,-7-4-2 16,-3-5 0-16,-8-2 0 16,-3 2 9-16,0 1 6 0,-10 9-6 15,-8 0-10-15,0 12-5 16,-4 6-2-16,3 4-30 16,-3 0-26-16,2 8-114 15,6 0-260-15</inkml:trace>
  <inkml:trace contextRef="#ctx0" brushRef="#br0" timeOffset="181165.6898">22814 13476 678 0,'0'-20'44'15,"0"-3"1"-15,0 2-15 16,2 6-11-16,3 2 4 0,2 8-13 15,4 3-7-15,3 2-5 16,3 3 0-16,2 13-1 16,-1 0 3-16,0 6-2 15,-3 3 2-15,-3-4-1 16,-4 1 0-16,-1-6 2 0,-2-5 1 16,-3-2-1-16,-1-7 0 15,3-2 3-15,-1-6 4 16,2-6-1-16,3-6 8 15,-1-2-1-15,2 2-9 0,0-1-4 16,0 5-1-16,-2 3 1 16,4 7-2-16,-3-2 0 15,0 6 0-15,-2 0-2 16,1 7 0-16,2 3 0 16,-2 7 0-16,0 2 2 15,2-1 2-15,1 1 0 0,0-1 0 16,0-5 2-16,2-5-3 15,0-4 1-15,0-4 1 16,1 0 2-16,1-12 1 16,-1-3-1-16,1-2 7 15,-1-5 3-15,-2 2-3 16,1-3-7-16,-2 5 1 16,-2 0-6-16,-1 4 1 0,3 4 1 15,-1 3 0-15,-6 7 0 16,1 0-3-16,1 0-3 15,-3 7 2-15,3 7 2 0,3 2 5 16,0 4-3-16,3 0 0 16,2 0 0-16,3-2 0 15,4-1-1-15,3-6 1 16,6-1-14-16,3-10-5 16,4 0-1-16,2-10-14 0,-1-5-4 15,-1-8-11-15,-6 1 29 16,-4 0 16-16,-6 4 3 15,-10 7 3-15,0 2 39 16,-8 7 3-16,-2 2-14 16,0 4-21-16,0 10-10 15,0 4 5-15,0 6 4 16,5 2-1-16,0 4-2 0,4-3-3 16,4 1-2-16,-4-6 0 15,1-8-10-15,3-9-29 16,-2-6-30-16,-1-23-133 15</inkml:trace>
  <inkml:trace contextRef="#ctx0" brushRef="#br0" timeOffset="181321.9505">23737 13027 522 0,'-24'0'312'0,"6"0"-246"0,6 1-39 15,3 6-26-15,4 5 0 16,5-1-6-16,0 0-12 15,12 2-48-15,2-6-84 16,4-6-253-16</inkml:trace>
  <inkml:trace contextRef="#ctx0" brushRef="#br0" timeOffset="182150.0106">24394 13297 670 0,'-20'-25'29'0,"1"3"36"15,-3 5-30-15,0 6-14 16,-1 10-9-16,0 1-7 0,1 9-4 15,3 14 0-15,0 4-2 16,7 7 0-16,4 2-1 16,5-2 0-16,3 1 3 15,5-3-4-15,10-7-22 16,-1-4 4-16,6-10-1 16,2-7 13-16,0-4 8 0,4-6 0 15,-3-14 9-15,-1-4 1 16,-1-8-5-16,-1-4 20 15,-6-2 8-15,-3 3-5 16,-4 4-16-16,-3 10-8 0,-2 5 5 16,-1 13-1-1,-1 3-8-15,2 15-18 0,0 9 9 16,4 8 13-16,1 5-1 16,0 2 0-16,3-3 0 15,3-4-26-15,1-9-18 16,0-9 19-16,1-10 17 0,7-4 6 15,0-20 3-15,2-7-1 16,-2-14 0-16,3-15 2 16,-5-16 15-16,-9-17 4 15,-6-25 1-15,-5-16-12 16,-14-6-8-16,-9 4-5 0,-4 18-1 16,1 23 1-16,7 30 1 15,4 29 2-15,5 30-8 16,3 18-4-16,2 31 1 15,2 24 10-15,3 23-1 16,0 21 2-16,0 10-3 0,13 3 4 16,3-6-2-16,2-11 0 15,9-21-1-15,0-19 1 16,-2-16-2-16,0-17 1 16,5-17 1-16,-1-13-5 15,0-8-55-15,-4-24-226 0</inkml:trace>
  <inkml:trace contextRef="#ctx0" brushRef="#br0" timeOffset="182946.8149">25705 13501 442 0,'5'7'70'0,"2"-6"-52"15,4-1 32-15,4-5 3 16,0-9 10-16,5-7-20 16,0-8-15-16,-2-5-17 0,-3-4 0 15,-1-11-3-15,-6-2-4 16,-3-9-2-16,-5 5-1 16,0 2-1-16,-5 8-2 15,-2 11 0-15,0 11-1 16,2 12 1-16,5 7 5 15,0 4 0-15,16 0-14 0,11 7 8 16,7 4 2-16,8 5 2 16,2 2 0-16,3 2-1 15,-4 3 2-15,-7 6-2 16,-7 1 2-16,-7 5-2 16,-12 7 0-16,-7-2-3 0,-3 6 1 15,0-6 4-15,0-1 1 16,-3-9-6-16,0-9-35 15,3-5-4-15,3-15 6 16,14-1-10-16,3-11-71 16,9-14-151-16</inkml:trace>
  <inkml:trace contextRef="#ctx0" brushRef="#br0" timeOffset="183321.7867">26447 13171 269 0,'-6'0'330'16,"-8"3"-300"-16,0 6 24 15,-1 2-24-15,4 3 5 0,4-1-23 16,6-1-10-16,1-3-3 16,10-4-3-16,6-2 3 15,11-3 4-15,2-3 7 16,5-9-6-16,0-5-1 16,1-5-6-16,-5-2-3 0,-9-2 6 15,-6-1 1-15,-10 0 2 16,-5 2 2-16,-3 5 1 15,-18 1 6-15,-6 10 8 16,-5 7-6-16,-4 2-3 0,-1 13-5 16,1 8 1-16,4 11-1 15,5 7-1-15,12 3-2 16,11 4-3-16,4 0-2 16,21-2-2-16,11-10 4 15,11-9-2-15,9-7 5 16,6-9-4-16,3-9-29 0,1 0-16 15,1-17-21-15,0-10-134 16,-4-7-123-16</inkml:trace>
  <inkml:trace contextRef="#ctx0" brushRef="#br0" timeOffset="183743.6429">27097 13007 633 0,'-26'-4'60'16,"-6"4"2"-16,1 0-22 15,1 5-10-15,3 6-16 16,2 0-8-16,9 5-5 0,3-2-1 16,8 4-2-16,5-4-2 15,0 2 2-15,5 0-6 16,6-3-5-16,3-4 4 16,-1-2 5-16,1-5 3 15,-2 0 3-15,5-2 4 0,-5 0-1 16,5 0-3-16,-2 5 1 15,4 7-2-15,4 3 0 16,1 8 1-16,-3 5 1 16,4 4 7-16,-1 4 1 15,-3-2 0-15,-3 3 0 16,-5 2-3-16,-6-1-2 0,-5-1-2 16,-2-3-2-16,-12 0 0 15,-9-5 1-15,-6-6 13 16,-5-9 5-16,-5-8-8 15,-2-6-7-15,2-8 7 16,3-13 0-16,7-6-4 0,11-5-6 16,12-5-11-16,6 0-21 15,21-4-13-15,15-3-23 16,10 0-111-16,8-4-322 16</inkml:trace>
  <inkml:trace contextRef="#ctx0" brushRef="#br0" timeOffset="184399.8348">27545 13244 493 0,'0'3'69'0,"0"0"-26"16,0 1-7-16,0 0-2 16,-2 0-13-16,2-2-13 15,-3-1-3-15,1-1 3 16,-2 0 38-16,3-12-4 0,1-4-16 15,-2-7-12-15,0-4-9 16,2-5 4-16,0-4 2 16,-1-1-5-16,-1 2-1 15,2 5-3-15,0 2-2 16,0 6 2-16,14 5-6 16,8 6-9-16,8 2 9 0,6 7 5 15,8 2-1-15,0 7-1 16,-3 11 1-16,-1 11 2 15,-9 4 2-15,-9 5 1 16,-5 5-3-16,-10 1 5 16,-4 1-2-16,-3-2-1 15,0-3 0-15,-7-7-5 0,4-8 5 16,3-7-6-16,3-8-21 16,17-10-25-16,3-7-53 15,14-18-95-15</inkml:trace>
  <inkml:trace contextRef="#ctx0" brushRef="#br0" timeOffset="185227.912">28217 12980 606 0,'-19'0'44'0,"-3"3"18"0,5 8-19 16,5 0-30-16,5 1-7 15,7 1-8-15,5-1-3 16,9-1 2-16,6-2 6 15,2-2 3-15,2-4-3 16,2-3-22-16,-3 0-12 16,-1-3-2-16,-3-8 23 0,-2-3 16 15,-7-2 0-15,-6 0 12 16,-4 0 12-16,-4 0-8 16,-11 3 0-16,-5 6 5 15,-6 4-6-15,-1 3-10 0,1 5 1 16,1 10-3-16,1 4-6 15,8 2-1-15,2 6-3 16,8 1 0-16,6 5-1 16,4-3 0-16,12-1 0 15,7-3-6-15,6-6 1 16,5-8-2-16,0-8 3 0,0-4 4 16,1-4-3-16,-4-12 5 15,-5-5 3-15,-5-6 0 16,-4-3 0-16,-6-6 11 15,-5 2 4-15,0 1 0 16,-6 6-2-16,1 2-5 0,4 9 2 16,-3 9 0-16,3 5-8 15,4 2-7-15,4 3-1 16,4 11 0-16,5 4 2 16,3 4 1-16,2 3-1 15,-1 3 1-15,0 3-4 0,-4 4-1 16,-9-1 2-16,-1 0 1 15,-9-2 0-15,-3-3 0 16,0-4-1-16,0-9 1 16,-3-4 3-16,-1-10 1 15,3-2 4-15,1-11 9 16,0-10-2-16,0-11-9 0,7-6-2 16,5-11-2-16,4-7 3 15,2-8-3-15,4-2 0 16,-2-4 1-16,1 6-1 15,-1 5 0-15,-5 11 1 16,0 11-1-16,-8 13-1 0,3 10 0 16,-8 10 2-16,-1 4 1 15,-1 10-7-15,0 11-2 16,0 13 9-16,2 10 0 16,3 8-1-16,0 9 0 15,2-1-1-15,3 5 1 0,-1-1-1 16,-1-4 2-16,1-3-2 15,3-6 0-15,-4-5-3 16,4-10-27-16,-2-15-12 16,1-14-14-16,2-7-26 15,-3-16-2-15,1-14-91 0</inkml:trace>
  <inkml:trace contextRef="#ctx0" brushRef="#br0" timeOffset="185431.0246">28924 13064 468 0,'0'3'128'0,"2"-3"-28"16,16 0-3-16,13-9-40 15,3-2-28-15,7-4-15 16,4 0-6-16,-4 1-7 16,0 3-1-16,-6 4-1 0,-10 2-18 15,-5 5-3-15,-10 0-25 16,-6 0-40-16,-4 3-52 15,0 4 18-15,0-3-149 16</inkml:trace>
  <inkml:trace contextRef="#ctx0" brushRef="#br0" timeOffset="186352.8273">28826 13155 599 0,'-2'24'11'15,"2"-6"-3"-15,0-7 8 16,14-4-12-16,6-7 8 0,5-3 18 16,6-17-3-16,3-8 9 15,3-6 1-15,-3-7-14 16,-3-2-8-16,-8-7 0 15,-4-6-7-15,-12 6-1 16,-4-1 3-16,-3 3-1 0,-5 7-8 16,-6 8-2-16,-2 12-1 15,0 7 3-15,-4 12-6 16,5 2-2-16,-3 14 3 16,3 11 3-16,5 13 0 15,1 3 1-15,6 9 0 16,6 5-1-16,9 6-1 0,7 0 3 15,4 3 0-15,-6 2 0 16,-1 0-1-16,-11-3 1 16,-8-1 2-16,0-7 6 15,-15-6-4-15,-9-9-1 16,-1-12 2-16,0-6 0 0,1-11-6 16,5-11 6-16,6-6-2 15,8-23-7-15,5-8-4 16,14-9 2-16,19-7 1 15,15-1 4-15,13 2-3 16,11 6-3-16,1 5 1 0,-3 9 1 16,-9 9 4-16,-15 6 3 15,-16 9-3-15,-12 6 0 16,-12 2 0-16,-6 14-2 16,-8 13 2-16,-4 10 2 15,-2 13-2-15,8 7 0 16,4 4 4-16,2-3-2 0,2-1 2 15,11-8-4-15,2-13-2 16,2-13-23-16,-1-13-12 16,4-10-8-16,-3-14-38 15,1-18-230-15</inkml:trace>
  <inkml:trace contextRef="#ctx0" brushRef="#br0" timeOffset="186509.0858">29637 12944 685 0,'-17'-5'118'16,"0"-1"-62"-16,7 3-32 16,3 3-22-16,3 0-2 15,4 2-4-15,2 10-51 16,13 2-53-16,9 5-64 16,3-2-176-16</inkml:trace>
  <inkml:trace contextRef="#ctx0" brushRef="#br0" timeOffset="186837.1708">29937 13119 746 0,'-9'0'52'16,"-4"-5"-3"-16,-1 3-29 16,-4 2-8-16,-1 7 2 15,-1 13-12-15,0 9 0 16,2 6-3-16,5 4-1 0,6 3 3 15,4-2-2-15,3-5-1 16,5-6 1-16,13-11-2 16,4-6-2-16,6-11-7 15,4-1-1-15,0-11 2 16,0-9 3-16,-6-6 8 16,-2-7 2-16,-6-6 1 15,-4 0 17-15,-9-2 3 0,-5 5-6 16,0 8-11-16,-7 4-4 15,-5 12-3-15,-1 7-3 16,4 5-28-16,4 0-22 16,5 0-62-16,0 7-146 15</inkml:trace>
  <inkml:trace contextRef="#ctx0" brushRef="#br0" timeOffset="187259.0142">30106 13235 430 0,'0'21'200'0,"-4"-1"-113"15,2 1-9-15,2-4-53 16,0-3-7-16,2-2-10 16,8-5-3-16,2-3-1 15,1-4-1-15,1-1 2 16,4-15 1-16,-2-4-2 0,4-7 0 16,1-7 0-16,1-4 10 15,0 1 1-15,1 1-7 16,-2 6-6-16,-3 7-1 15,-4 8 3-15,-2 8 5 16,-4 5-3-16,-1 2-4 16,-1 0-7-16,1 6 2 15,0 0 4-15,2 0 0 0,0 0 0 16,2 1 0-16,-2 2 0 16,1 4-2-16,0 8 1 15,0 4-5-15,1 8 5 16,2 7 1-16,-1-1-2 0,0-1 4 15,0-5-3-15,0-6 2 16,1-9-2-16,-4-8 3 16,-1-6-4-16,-1-4 7 15,-6-4 6-15,-1-12-6 16,0-8-15-16,-3-8-24 16,-3-6-71-16,6-8-663 0</inkml:trace>
  <inkml:trace contextRef="#ctx0" brushRef="#br0" timeOffset="221601.2574">11614 14997 588 0,'-9'-14'32'0,"4"1"-7"16,2-1-20-16,3 3 13 0,3 4-3 15,13 2-4-15,7 3-1 16,6 2-10-16,5 7 0 15,2 9 8-15,1 6-4 16,-4 8-1-16,-6 8 4 16,-7 4-4-16,-10 5 1 0,-8 1-1 15,-2-2 0-15,-7-5 1 16,-7-7 1-16,1-7-3 16,4-11 1-16,4-9 7 15,5-7 0-15,0-9 17 16,19-14 3-16,10-11-32 15,3-11 1-15,10-12 3 0,1-5-4 16,-4-2-12-16,-7 3 13 16,-13 9-2-16,-9 4 5 15,-10 16-1-15,0 11 1 16,-12 9-1-16,-8 12-4 0,1 1-2 16,-1 20 1-16,6 12 1 15,6 9 6-15,8 10-2 16,11 1 2-16,16 2-2 15,11-5 0-15,6-1-1 16,7-8 1-16,1-9 4 16,1-9-5-16,0-7-23 0,-6-7-52 15,-6-9-101-15</inkml:trace>
  <inkml:trace contextRef="#ctx0" brushRef="#br0" timeOffset="222663.6937">12639 15472 798 0,'0'-15'21'0,"6"-1"-12"16,3 4 14-16,0 3-15 0,-1 4-2 15,0 5-2-15,1 3 1 16,-4 17-10-16,2 12 5 16,4 7-2-16,-7 7 2 15,-1 3-1-15,-3 1-45 16,2-10-59-16,0-9-88 0,3-13-224 15</inkml:trace>
  <inkml:trace contextRef="#ctx0" brushRef="#br0" timeOffset="223273.0968">13331 15065 627 0,'-13'-20'109'16,"6"-1"-106"-16,5 1 0 16,2 4-4-16,9 7-6 15,6 4 4-15,6 5 2 0,5 0-2 16,5 9 2-16,6 10 3 16,-3 8-3-16,-4 5 1 15,-4 4 0-15,-11 1-1 16,-8-1 1-16,-7 0 0 15,-7-4-2-15,-8-5-1 0,-2-6 9 16,3-7-5-16,3-5 2 16,5-7-2-16,6-4 2 15,4-18 10-15,14-13-15 16,9-12 4-16,6-12 3 16,2-2-2-16,5-2 5 15,-8 8-3-15,-5 9 6 0,-9 9 10 16,-9 12-5-16,-7 9-6 15,-2 9 1-15,-4 5-5 16,-6 4-7-16,-3 11 0 16,2 12 1-16,4 7 0 0,5 3 0 15,2 8-2-15,14-1 1 16,8 3 0-16,7-2-16 16,5-4-49-16,2-6-122 15,-2-10-117-15</inkml:trace>
  <inkml:trace contextRef="#ctx0" brushRef="#br0" timeOffset="223632.4434">12978 15614 731 0,'8'-14'48'16,"-3"3"2"-16,2 4-2 15,-1 7-28-15,1 0-20 0,-3 17-9 16,3 7 8-16,-2 7-2 16,-5 9 5-16,0 7-1 15,0 8-1-15,-14 4-12 16,-1 0-43-16,1-7-101 16,1-17-251-16</inkml:trace>
  <inkml:trace contextRef="#ctx0" brushRef="#br0" timeOffset="224148.052">13896 15434 635 0,'-3'-11'55'0,"1"-1"-2"0,2 0-3 16,0 2-27-16,9 2-17 15,11 0-2-15,2 5 6 16,0 3-7-16,7 0 2 16,-2 3-1-16,-5 13-3 15,-7 2-3-15,-7 9 0 16,-8 5-1-16,0 1 3 0,-9-1 1 15,-9-4 0-15,3-3 0 16,3-5-1-16,5-10 2 16,4-1 0-16,3-5-3 15,7-4-7-15,16 0 3 16,8-2 9-16,5-9-14 0,10-3-48 16,3-5-68-16,5-3-115 15</inkml:trace>
  <inkml:trace contextRef="#ctx0" brushRef="#br0" timeOffset="224304.2794">14625 15543 764 0,'-8'29'21'16,"-4"-1"-17"-16,-3 9-1 0,-4 8 0 15,-1 4 6-15,1 4-6 16,1 2-1-16,0-1-21 15,7-15-95-15,6-15-252 16</inkml:trace>
  <inkml:trace contextRef="#ctx0" brushRef="#br0" timeOffset="224679.2892">15453 15306 525 0,'-20'0'162'0,"17"-4"-109"0,3-3-1 16,16 1-47-16,11 0-9 15,11 0 5-15,8 0-3 16,12 3 4-16,5 0-69 0,3-1-51 15,5-1-170-15</inkml:trace>
  <inkml:trace contextRef="#ctx0" brushRef="#br0" timeOffset="224851.1045">16180 15236 709 0,'5'0'43'16,"0"-5"-41"-16,3 0 15 15,6 0-14-15,6 2-8 16,9 1 0-16,3 2-27 16,8 0-30-16,3 0-7 0,4 0-72 15,-4 0-116-15</inkml:trace>
  <inkml:trace contextRef="#ctx0" brushRef="#br0" timeOffset="225054.2211">16942 15165 327 0,'5'1'504'15,"-3"1"-487"-15,-2 4 19 16,0 6-26-16,0 10-9 0,0 9 0 16,-7 13-1-16,-4 9 1 15,-2 11-1-15,-4 6 0 16,-5 3-2-16,-2-4-41 15,5-9-83-15,6-16-291 16</inkml:trace>
  <inkml:trace contextRef="#ctx0" brushRef="#br0" timeOffset="225694.8042">17907 15024 616 0,'-30'-23'35'16,"14"-2"22"-16,11 1-9 15,5 6-23-15,21 6-18 16,12 3-5-16,5 8 4 0,4 1-4 15,4 7-2-15,-5 12 1 16,-6 6-1-16,-9 6-3 16,-12 6 1-16,-14 4 2 15,0 2 0-15,-14-4 1 16,-8-4 0-16,1-6 1 0,3-9-2 16,7-11 2-16,10-9 1 15,1-4 3-15,15-19 17 16,12-11-22-16,11-14-1 15,7-7 2-15,5-4 1 16,-3-2-2-16,-6 4 1 0,-7 9-1 16,-12 10 1-16,-12 12 8 15,-8 12 1-15,-2 10-2 16,-12 4-7-16,-7 19 0 16,0 8-2-16,-1 11-3 15,6 6 4-15,8 6-2 0,6 5-2 16,8 2 4-16,15 3-3 15,9 2 3-15,6-7-29 16,5-3-89-16,0-8-145 16</inkml:trace>
  <inkml:trace contextRef="#ctx0" brushRef="#br0" timeOffset="225897.9206">18623 15350 606 0,'-4'0'198'0,"3"0"-189"16,1 2-9-16,0 5-4 0,8 6 2 16,1 8 12-16,3 8 1 15,1 6-10-15,0 8 8 16,-2 2-7-16,-6 1-1 16,0-5-39-16,-5-9-129 15,2-14-121-15</inkml:trace>
  <inkml:trace contextRef="#ctx0" brushRef="#br0" timeOffset="226179.1444">18660 15377 657 0,'-1'-11'65'16,"1"-1"-13"-16,3 1-1 15,9 1-12-15,10-2-23 16,9 4-15-16,6 4 2 15,10 4-3-15,1 0 0 16,5 12-1-16,-8 8-1 0,-6 2 1 16,-8 6-1-16,-14 3 0 15,-11 2 0-15,-7 3 1 16,-21-2-1-16,-12-2 4 16,-12-3 0-16,-8-6 1 15,-9-5 3-15,1-2-2 0,-8-2-3 16,2-3-29-16,2-7-98 15,4-4-386-15</inkml:trace>
  <inkml:trace contextRef="#ctx0" brushRef="#br0" timeOffset="229444.537">8130 16604 614 0,'-7'-25'53'15,"-4"2"-40"-15,2 5 24 16,2 5-9-16,4 7-12 0,-1 0 3 16,3 5 10-16,1 1-13 15,0 3-21-15,0 11-5 16,3 9 7-16,8 6 3 15,1 7-3-15,8 1 4 16,2 3 0-16,5-3-1 0,2-5 0 16,5-9-1-16,1-5-1 15,1-7 3-15,-2-9 1 16,0-2 2-16,-5-11 1 16,-4-9 1-16,-6-7 0 15,-2-1-1-15,-10-6 7 0,-5-2 4 16,-2-1 2-16,0 1-2 15,-6 5-3-15,-2 7-5 16,1 3-5-16,3 8-2 16,3 9-3-16,1 4 1 15,0 12-12-15,10 14-6 16,6 10 19-16,4 12 0 0,2 14 1 16,1 8-1-16,-2 8-1 15,-1 6 2-15,-8 2-2 16,-2-4 1-16,-3-6 0 15,-7-4 1-15,0-9 1 16,0-12-2-16,-9-6-2 0,-6-11 2 16,-2-8 1-16,-8-13 6 15,-4-11 2-15,-3-5 1 16,-7-25-4-16,2-11-2 16,3-11-2-16,3-4 2 15,9-3-2-15,10 2-3 0,12 5-1 16,2 4 3-16,23 7-4 15,7 7-7-15,11 3-39 16,6 2-47-16,5 6-132 16</inkml:trace>
  <inkml:trace contextRef="#ctx0" brushRef="#br0" timeOffset="232069.3531">9371 16875 476 0,'-23'2'80'0,"5"-2"-5"0,8 0 16 15,3 0-33-15,7 0-20 16,0-4-20-16,15-2-19 16,11-2-2-16,6 0 7 15,9 0-2-15,8 1-1 16,0 4-2-16,2 1-18 15,-5 2-29-15,-4 5-30 0,-15 8-70 16,-9 1-139-16</inkml:trace>
  <inkml:trace contextRef="#ctx0" brushRef="#br0" timeOffset="232225.6253">9486 17118 357 0,'-7'12'394'16,"2"-8"-371"-16,5-4-22 15,12 0-6-15,15-9-14 16,14-5 28-16,15-6 0 0,19-1-48 16,11-6-33-16,6 1-67 15,5-3-374-15</inkml:trace>
  <inkml:trace contextRef="#ctx0" brushRef="#br0" timeOffset="232944.299">10564 16609 722 0,'-6'-12'47'0,"3"1"14"16,3 9-37-16,0 2-14 0,-4 10-14 15,3 13-13-15,1 14 17 16,0 13 0-16,-3 13-2 16,3 6 3-16,0 4 0 15,6-1 0-15,5-10-1 16,1-10 0-16,8-15-10 0,-2-14 1 16,5-13 3-16,-1-10 9 15,-1-10 5-15,3-15-2 16,-3-5 2-16,-3-5-4 15,-2-1-1-15,-5 5-1 16,0 5-1-16,-8 8 0 0,1 7 0 16,-4 8-1-16,0 3-2 15,1 7-11-15,-1 9-3 16,7 6 14-16,0 6 4 16,1 0-5-16,9-1-7 15,4-2-9-15,6-7-3 16,2-9 13-16,5-9 9 0,0 0 2 15,1-16 2-15,-1-8 0 16,-2-6 0-16,-8-7 12 16,-4-8 12-16,-3-8 6 15,-12-5-11-15,-5 0 0 16,0 0-8-16,-9 9-6 0,-7 6-3 16,-2 13-3-16,0 12-4 15,0 9-3-15,0 9 2 16,3 2-14-16,7 15-34 15,1 8-17-15,7 6-56 0,2 1-138 16</inkml:trace>
  <inkml:trace contextRef="#ctx0" brushRef="#br0" timeOffset="233350.5123">11393 17204 650 0,'-5'0'36'0,"-6"0"-34"15,-5-2 24-15,-1 2-5 0,-2 0-1 16,-1 0-7-16,0 7 6 16,3 6-4-16,-2 2-6 15,5 7-4-15,1 6-4 16,6 2-3-16,4 3 1 15,3 1-1-15,5-2-9 0,12-6-1 16,8-4 6-16,5-10 2 16,10-6 9-16,1-6-1 15,4-13-2-15,-2-8 1 16,-2-10 4-16,-5-2 5 16,-10-5 9-16,-7 0 4 15,-14 0-2-15,-5 4-8 0,-7 3 2 16,-15 6-15-16,-7 10 4 15,-5 5-6-15,-1 9-2 16,-4 1-1-16,1 4-29 16,3 6-35-16,9-1-87 15,8-6-454-15</inkml:trace>
  <inkml:trace contextRef="#ctx0" brushRef="#br0" timeOffset="234287.9792">11960 16857 638 0,'0'0'58'0,"0"0"-28"0,0-5 23 15,0 2-14-15,2-3-19 16,11 1-7-16,6-2 0 16,8 0-3-16,12 0 1 15,3-3-4-15,11 2-3 0,0 0-3 16,-1 0 0-16,-1-3-21 16,-7 2-22-16,-10 2-20 15,-12-2-50-15,-8 0-60 16,-11 0-207-16</inkml:trace>
  <inkml:trace contextRef="#ctx0" brushRef="#br0" timeOffset="234459.8249">12214 16636 630 0,'-8'-1'81'0,"5"-1"-7"16,3 2-34-16,0 7-37 15,5 10-12-15,6 11 17 0,0 7 12 16,-1 8-4-16,0 9-7 15,-3 6-3-15,3 7-6 16,-2 2-18-16,4-7-58 16,5-10-123-16,2-13-358 15</inkml:trace>
  <inkml:trace contextRef="#ctx0" brushRef="#br0" timeOffset="235100.3846">12808 16654 56 0,'-5'0'790'0,"-3"-5"-798"15,6 0 11-15,2 5 0 0,0 0-2 16,-1 10-6-16,-1 13 0 16,2 6 6-16,0 8 0 15,0 3 1-15,10 2-1 16,0-2 0-16,2-10-4 15,3-7-5-15,2-6-3 16,2-12 8-16,-1-5 4 0,-4-2 8 16,4-14-2-16,-2-2 0 15,-1-1-3-15,-5 1-3 16,-3 2 2-16,-1 5-2 16,-3 4 0-16,1 7-2 0,-4 0-3 15,0 10-16-15,4 8 12 16,-1 4 11-16,4 3-2 15,2 2-2-15,4-6-5 16,3-5-1-16,2-7 1 16,4-7-1-16,2-2 10 0,0-11 8 15,1-9 4-15,1-7-3 16,-5-5 7-16,-3-5 10 16,-6-8-4-16,-1-1-4 15,-5 0-10-15,-6 1-2 16,0 7-6-16,-6 9-4 15,-7 10-1-15,-1 10-5 0,-2 9 1 16,0 7-3-16,1 14-52 16,3 10-13-16,5 5-81 15,5 1-199-15</inkml:trace>
  <inkml:trace contextRef="#ctx0" brushRef="#br0" timeOffset="235287.8602">13392 17100 796 0,'7'22'57'16,"-4"-8"-35"-16,-3 4-1 0,0 5-19 15,0 2 0-15,-1 10-1 16,-10 3 0-16,4 6 2 16,1 3 1-16,4-2-30 15,2-8-32-15,8-15-51 16,17-13-104-16</inkml:trace>
  <inkml:trace contextRef="#ctx0" brushRef="#br0" timeOffset="235912.8272">13846 16707 363 0,'-9'-13'293'0,"2"0"-260"16,2-3 12-16,5 5-2 15,0 4-19-15,12 2-21 16,4 1 2-16,6 4-2 0,4 2-3 16,1 12-1-16,-1 7 1 15,-3 3 3-15,-5 6-3 16,-9 6-5-16,-5-2 4 15,-4 3 1-15,0-5-2 16,-7-5 1-16,-3-5 1 0,3-8 0 16,2-5 3-16,3-9-1 15,2-2 6-15,2-14 15 16,8-8-12-16,7-7-4 16,2-11-1-16,3 0 3 15,0 0-3-15,-5 3 1 16,-2 9 2-16,-6 2 7 0,-7 9-6 15,-2 9-5-15,-2 4-3 16,-9 6-1-16,-2 0-3 16,1 11-2-16,2 11 0 15,3 8 4-15,7 7-1 0,0 3-2 16,14 6-11-16,6 6-13 16,8-6-11-16,7-1-39 15,0-6-37-15,3-7-18 16,-2-11-17-16,1-8-158 15</inkml:trace>
  <inkml:trace contextRef="#ctx0" brushRef="#br0" timeOffset="236069.0896">14400 17029 281 0,'5'-6'362'0,"-5"3"-228"15,0 1-49-15,0 2-45 16,0 2-18-16,0 11-22 16,0 8-13-16,0 5 11 15,0 7 4-15,2 2-1 0,3 1 3 16,5 0-6-16,5-8-27 15,1-6-23-15,9-12-34 16,6-10-133-16</inkml:trace>
  <inkml:trace contextRef="#ctx0" brushRef="#br0" timeOffset="236334.6756">15099 16811 636 0,'0'0'50'0,"15"0"-35"16,14 0 2-16,10-5 10 0,12-4-17 15,5 2-9-15,5-4 2 16,-1 4-14-16,-8-2-30 16,-11-2-72-16,-9-1-120 15</inkml:trace>
  <inkml:trace contextRef="#ctx0" brushRef="#br0" timeOffset="236522.1578">15410 16640 300 0,'-19'-5'349'0,"5"1"-291"15,4 4-31-15,7 0-19 0,-1 14 9 16,4 10 3-16,0 6 3 16,0 6-5-16,0 8-5 15,0 4-2-15,0 6-2 16,-2 1-4-16,2-1-2 16,0-4-6-16,14-10-56 15,6-12-141-15,11-21-124 0</inkml:trace>
  <inkml:trace contextRef="#ctx0" brushRef="#br0" timeOffset="236725.2649">16076 16779 873 0,'2'0'7'0,"3"0"-7"16,5-4 2-16,2 1-2 0,0-2-1 15,10-1 0-15,3 2 0 16,6 1 1-16,5 3-2 16,8-2-32-16,5-1-70 15,7-3-118-15</inkml:trace>
  <inkml:trace contextRef="#ctx0" brushRef="#br0" timeOffset="236897.1687">17120 16669 551 0,'5'1'223'16,"-3"-1"-220"-16,-1 0 13 0,-1 0 20 15,4 0-15-15,4 0-23 16,4 0 1-16,6 0-1 16,10 0-17-16,4 0-69 15,14 0-97-15</inkml:trace>
  <inkml:trace contextRef="#ctx0" brushRef="#br0" timeOffset="237115.8679">18158 16588 698 0,'19'0'87'0,"-4"0"-83"15,-1-2-3-15,1 2 1 16,2 0-2-16,3 0 6 15,9 0 5-15,7 0-1 16,5 4-8-16,6 0-1 16,4 1 2-16,7 0-8 0,3-2-36 15,0-3-44-15,0 0-60 16,-2 0-139-16</inkml:trace>
  <inkml:trace contextRef="#ctx0" brushRef="#br0" timeOffset="237443.9575">18879 16559 483 0,'-12'-3'52'0,"2"-2"17"16,2-1-3-16,1 3 27 16,2-1-28-16,1-1-37 0,4 1-7 15,0-1-3-15,0 0-5 16,7 1-6-16,-2-1-6 15,1 1 4-15,-3 0 1 16,0 3-1-16,-1-1 0 16,0 2 5-16,1 0 0 0,-3 0-2 15,1 0 2-15,-1 0-1 16,0 0-5-16,0 7-2 16,0 12-4-16,0 7 4 15,0 9-2-15,0 10 0 0,0 5 0 16,0 5 1-16,2 0 0 15,0 1-1-15,3-10-21 16,0-8-49-16,4-19-100 16</inkml:trace>
  <inkml:trace contextRef="#ctx0" brushRef="#br0" timeOffset="238303.3433">18621 16635 260 0,'-8'0'136'0,"3"0"-82"15,-2 0 7-15,2-2-2 16,3 2 2-16,0-2-8 16,2 0-2-16,0-2-6 0,14-1-23 15,12 0-4-15,9-3-5 16,14-2-3-16,11 3-3 16,8 0-5-16,1 3-1 15,6-1 1-15,-4 1-22 16,-3 1-47-16,-9-2-50 15,-6-6-120-15</inkml:trace>
  <inkml:trace contextRef="#ctx0" brushRef="#br0" timeOffset="238865.8309">19597 16356 768 0,'0'0'34'0,"0"2"-25"15,0 9 0-15,-3 4-14 16,-1 9 6-16,3 10 1 16,-1 7-2-16,2 5 1 15,0 4 0-15,9-4 0 0,2-2 1 16,1-7-2-16,0-10-7 15,3-11-4-15,-1-11 7 16,-1-5 2-16,1-7 9 16,3-11-4-16,-2-2 1 15,6-4-2-15,-1-4 9 16,-5 6-3-16,0 4-3 0,-4 3 1 16,-4 5 1-16,-2 8-4 15,-2 2-2-15,0 9-10 16,-1 5 2-16,1 6 7 15,2 1 2-15,2 2-2 16,4-1 1-16,-2-2-2 0,5-6 1 16,1-2 0-16,3-5-1 15,3-5 2-15,1-2 2 16,3-7 0-16,-2-9 0 16,-1-6 0-16,-2-6 2 15,-4-8 16-15,-7-5 2 16,-8-4-8-16,-1-2-2 15,-1-3-3-15,-13 3-2 0,-1 7-4 16,-1 12-5-16,-2 7 2 16,4 10-4-16,1 11-31 15,2 4-37-15,6 14-47 16,2 3-146-16</inkml:trace>
  <inkml:trace contextRef="#ctx0" brushRef="#br0" timeOffset="239178.2806">20109 16935 623 0,'-3'0'142'0,"-2"0"-82"16,5 0-5-16,0 1-36 15,0 6-16-15,3 6 2 0,2 4 2 16,2 7 0-16,-1 4 1 16,0 6-4-16,-3 0-3 15,2 0 1-15,-3-2-11 16,0-7-27-16,-2-4-34 15,0-8-98-15,0-8-152 16</inkml:trace>
  <inkml:trace contextRef="#ctx0" brushRef="#br0" timeOffset="239443.9009">20075 17011 584 0,'-3'-9'138'0,"3"2"-112"16,0 0 18-16,0 2-21 15,12 5-13-15,6 0 3 16,11 0-2-16,5 0-1 16,9 12-6-16,6 4-1 15,-5 2-2-15,-2 7-1 0,-11-2 0 16,-14 5-2-16,-15 1-2 16,-7-1-1-16,-22-4 2 15,-9-1 6-15,-7-5 0 16,-2-4-1-16,2-7-5 15,5-5-19-15,10-2-37 0,9-5-56 16,11-18-155-16</inkml:trace>
  <inkml:trace contextRef="#ctx0" brushRef="#br0" timeOffset="240334.4759">20522 16506 665 0,'-2'-19'58'15,"1"-3"-35"-15,1 4-1 16,3 2-14-16,12 7-4 16,7 2-4-16,4 7 3 0,9 0 1 15,-1 9-3-15,0 9-2 16,-2 5 0-16,-11 9 0 15,-8 4 6-15,-9 0-10 16,-4 2 6-16,-9 2 1 16,-13-2-4-16,-5-4 8 0,-4-10-8 15,3-2 4-15,4-8 1 16,7-8-2-16,8-6 2 16,9-10 1-16,5-13-1 15,19-9 2-15,10-9 7 16,9-13-7-16,9-1 0 0,6-2-3 15,-4-4 1-15,-1 4 1 16,-4 6 7-16,-12 4 1 16,-10 12-2-16,-11 4 1 15,-8 12-1-15,-6 8-2 16,-2 11-3-16,-12 1-5 0,0 22-2 16,-3 7 2-16,5 12 0 15,3 10-1-15,5 7 0 16,2 5-1-16,7 1-10 15,11-1-4-15,0 2-1 16,5-4-20-16,3-10-79 0,1-9-110 16</inkml:trace>
  <inkml:trace contextRef="#ctx0" brushRef="#br0" timeOffset="240553.1893">21321 16827 742 0,'-3'2'47'16,"3"0"-29"-16,0 7-21 15,8 7 5-15,4 7-1 16,0 7 5-16,-1 4 3 0,0 6 1 16,-3-3-5-16,-4 1-3 15,-2-3 0-15,-2-6-24 16,0-6-37-16,-9-9-54 15,-3-8-53-15</inkml:trace>
  <inkml:trace contextRef="#ctx0" brushRef="#br0" timeOffset="240818.7986">21311 16775 718 0,'0'-7'77'0,"7"-2"-43"15,8 1-7-15,7 4-23 16,9 2-1-16,11 2-1 16,2 0 3-16,7 9-1 15,-2 7 1-15,-5 2 0 16,-8 3-5-16,-11 5 1 0,-13 0-2 16,-12 4 1-16,-12 2 5 15,-18 1 6-15,-10 1-1 16,-9-2-7-16,-5-6-3 15,-5-1 0-15,0-7 2 16,-1-5-15-16,4-13-58 0,5-7-244 16</inkml:trace>
  <inkml:trace contextRef="#ctx0" brushRef="#br0" timeOffset="265005.7395">22656 16372 587 0,'0'-25'41'0,"0"-2"-13"15,0 2 21-15,4-1-20 16,8 7-24-16,1 3-5 15,1 7 1-15,4 7-1 16,-1 2 0-16,2 19-1 16,-5 12 0-16,1 6 4 0,-3 8 1 15,-5 2 0-15,-6 3 0 16,-1-1-3-16,0-8 2 16,0-6-1-16,0-8 0 15,-1-9-1-15,1-9 1 16,0-9 7-16,0-2 11 15,0-16 26-15,3-9-35 0,9-6-8 16,-2-5 0-16,3-1-1 16,3 3-2-16,-1 6 0 15,-3 5 0-15,-2 7-3 16,4 9 2-16,-6 8-1 0,1 1-2 16,-1 8-1-16,-1 12 1 15,1 5 3-15,-2 4 1 16,3-1 0-16,0-1 1 15,0-2 0-15,1-5-1 16,2-8 0-16,0-4 2 16,1-6-4-16,-1-2 4 0,0-7 3 15,3-8 0-15,-1-9-2 16,1-8 4-16,1-7 5 16,-2-6-4-16,4-1-1 15,-2 3-2-15,0 5-4 16,3 8 0-16,-3 13 3 15,2 11 1-15,0 6-1 0,-1 8-4 16,3 12 0-16,4 13-2 16,-7 2 1-16,2 10 1 15,-4 5 0-15,-1-2 1 0,-4 2-12 16,1-7-48-16,2-9-91 16,7-11-176-16</inkml:trace>
  <inkml:trace contextRef="#ctx0" brushRef="#br0" timeOffset="265630.6694">23649 16317 724 0,'0'-7'30'0,"0"-2"-11"15,0 5 5-15,0 4-17 16,0 0-4-16,0 15-6 0,7 6 0 15,-2 6 4-15,3 3 1 16,-1 7 0-16,3-2-1 16,3-3 0-16,1-2 0 15,6-7 1-15,0-5-4 0,8-9 2 16,3-9-1-16,6-2 6 16,7-16-1-16,-3-7 1 15,3-10 6-15,-2-5-2 16,-6-8 8-16,-9-2-2 15,-10-1-6-15,-7 2-5 0,-10 8 0 16,-3 7-3-16,-12 11-5 16,-6 13 0-16,-2 6-1 15,-1 4-16-15,-1 4-14 16,4 8-33-16,4 3-106 16,5-3-205-16</inkml:trace>
  <inkml:trace contextRef="#ctx0" brushRef="#br0" timeOffset="266021.2841">24219 15841 658 0,'0'-37'23'15,"0"1"38"-15,0 11-6 0,5 7-32 16,-5 7 1-16,3 8-8 15,-1 3-8-15,0 16-11 16,1 19-3-16,4 14 11 0,2 15 5 16,1 17-4-16,-2 14-3 15,-1 4-2-15,-2-1 2 16,2-1-2-16,-4-8-19 16,2-10-44-16,4-20-79 15,2-16-62-15,2-18-85 16</inkml:trace>
  <inkml:trace contextRef="#ctx0" brushRef="#br0" timeOffset="266380.6316">24548 15966 850 0,'11'-11'24'15,"-5"6"-13"-15,4 5-7 0,-1 4-8 16,1 17 1-16,-2 10 2 15,-1 13 3-15,2 11 4 16,-1 9 1-16,-1 5 0 16,-2 6 1-16,-1-1-5 15,-1-1-1-15,2-8-5 16,1-15-33-16,1-8-19 0,2-14-18 16,2-14-30-16,0-14-98 15</inkml:trace>
  <inkml:trace contextRef="#ctx0" brushRef="#br0" timeOffset="266693.0954">24731 16310 20 0,'-1'-2'698'0,"1"-4"-687"16,1 1-5-16,12-2-3 15,5-2-5-15,7 1 4 0,4-2-17 16,3-1-24-16,-3 3 18 15,0 2 23-15,-6 1 0 16,-5 3-1-16,-3 2 2 16,-6 0 8-16,-6 7-6 15,-3 10 1-15,0 3 4 16,0 7 3-16,0 5 4 0,-7 4 3 16,4-1 2-16,-2-3-11 15,3-7-7-15,2-6-2 16,0-6-2-16,7-8 0 15,3-5-2-15,4-2-15 0,3-14-104 16,-4-11-328-16</inkml:trace>
  <inkml:trace contextRef="#ctx0" brushRef="#br0" timeOffset="266833.7094">24962 15904 755 0,'-5'0'15'16,"4"0"-13"-16,1 0-83 16,0 0-29-16,3 0-99 15</inkml:trace>
  <inkml:trace contextRef="#ctx0" brushRef="#br0" timeOffset="267333.6841">25301 15954 446 0,'0'26'387'0,"7"-1"-383"15,-3-5-6-15,-3 6 3 16,-1 10 0-16,0 5 1 16,0 9-1-16,0 5-3 0,0 7 4 15,0-1-3-15,-1 3 1 16,-3-3 1-16,2-2-1 15,1-13 1-15,1-7 0 16,0-8 0-16,0-10-1 16,0-10 0-16,0-9-4 15,0-2-3-15,0-16 13 0,0-11-3 16,-7-9-2-16,2-5 0 16,-2-7-1-16,0-2 2 15,2 2 2-15,2-2 3 16,-2 4-4-16,3 5-2 15,2-1 3-15,2 7-2 0,10 3-3 16,3 4 3-16,9 4-2 16,6 6-3-16,4 10 0 15,2 6 1-15,-2 2 1 16,-5 10-1-16,-9 10-1 16,-11 7 0-16,-9-1 1 0,-9 6-3 15,-15 0-1-15,-8-1 4 16,-9-1 3-16,0-6 0 15,-1-5 1-15,5-5-3 16,6-7-17-16,9-7-28 16,10-7-47-16,12-16-48 0,7-12-216 15</inkml:trace>
  <inkml:trace contextRef="#ctx0" brushRef="#br0" timeOffset="267583.6765">25709 15643 759 0,'0'-16'43'16,"0"3"6"-16,0 8-26 15,-6 5-4-15,0 3-11 16,3 19-8-16,-3 10-2 0,0 16 4 16,-1 17 2-16,0 13 0 15,0 13 0-15,2 11-2 16,0 3 0-16,0-8-2 15,1-5-4-15,4-14-44 16,0-19-33-16,12-16-46 16,7-23-45-16,5-17-193 0</inkml:trace>
  <inkml:trace contextRef="#ctx0" brushRef="#br0" timeOffset="267989.8868">26048 16133 719 0,'-2'0'21'0,"-9"0"-29"16,-3 0 7-16,2 5 2 15,-5 7-2-15,5 0 1 0,2 4-2 16,7-4 2-16,3 0-3 16,0-2-4-16,8-5 2 15,13 1 8-15,2-6 1 16,6 0-5-16,1-4-3 15,4-7 7-15,-1-1-1 16,-6-3-2-16,-5-4 5 0,-8 0 1 16,-7-2 17-16,-7-1 9 15,-6 2-18-15,-9 2-3 16,-12 7-1-16,-7 8-7 16,-7 3-2-16,-1 10 0 15,1 15 0-15,-1 10 1 16,4 5-1-16,9 7-1 0,9 0 1 15,15-2-4-15,7-5 1 16,23-10 0-16,14-9 2 16,17-10 4-16,16-9 3 15,9-2-18-15,11-14-31 0,8-15-94 16,6-14-239-16</inkml:trace>
  <inkml:trace contextRef="#ctx0" brushRef="#br0" timeOffset="268755.8087">27387 15552 909 0,'-5'-9'5'0,"1"2"-4"0,1 7-10 15,1 11 0-15,-3 17 3 16,-3 11 6-16,1 19 0 16,-2 13-2-16,-4 15 2 15,3 7 0-15,3 3 0 16,2-1 0-16,5-7 0 15,0-16-3-15,15-15 1 0,7-13-1 16,5-13 1-16,4-16 3 16,3-11 0-16,1-4-1 15,3-16 1-15,0-14 2 16,-4-10-1-16,-3-3-2 16,-7-1 4-16,-2 5-4 0,-7 7 0 15,-5 8 0-15,-6 12 0 16,-4 8 0-16,0 4 4 15,0 6-5-15,0 8-2 16,-4 9 1-16,4 2 2 0,0 4 0 16,0-4 0-16,2 0 0 15,5-6 0-15,5-5-15 16,-2-4-46-16,2-10-57 16,-2-4-122-16</inkml:trace>
  <inkml:trace contextRef="#ctx0" brushRef="#br0" timeOffset="268896.4207">27682 15857 756 0,'-7'0'3'16,"7"0"-47"-16,0 0-101 15,12 2 20-15,8 3-92 16</inkml:trace>
  <inkml:trace contextRef="#ctx0" brushRef="#br0" timeOffset="269255.7584">28035 16080 665 0,'4'18'19'0,"-4"-4"-3"15,0 5 18-15,0 1-23 0,0 4 12 16,0-1-12-16,0 1-4 15,-2-2-3-15,-2-1-2 16,4-2-1-16,-3-6 0 16,3-4 0-16,0-7 0 15,0-2 0-15,2-11 9 0,9-10-4 16,7-10-1-16,3-2 9 16,8-6-5-16,3 3 2 15,1 4-2-15,-1 5-6 16,-3 9-1-16,-4 9-3 15,-7 9 1-15,-5 1 3 0,-3 19-7 16,-5 4-1-16,-1 6 5 16,-2 6 0-16,-2 3 0 15,0-2-10-15,0-5-47 16,6-2-100-16,2-11-63 16,10-10-58-16</inkml:trace>
  <inkml:trace contextRef="#ctx0" brushRef="#br0" timeOffset="269615.118">28592 16069 479 0,'2'-5'247'0,"-2"3"-239"0,0 2-9 16,0 0-10-16,0 10 10 16,0-1 2-16,0 4-1 15,0-1 1-15,2-2 4 16,9-1-3-16,-1-4 4 15,3-5-1-15,5 0-2 0,-3 0 0 16,0-8 0-16,0-6-1 16,-3-3-1-16,-3-1 2 15,-6-3-3-15,-3-1 0 16,0 4 0-16,-15 2 7 16,-9 7 7-16,-1 3 5 0,-6 6-7 15,3 0-4-15,-3 15-1 16,5 5-5-16,4 5 0 15,9 3-4-15,9 3 0 16,4 0-1-16,12 0 2 16,10-5 0-16,15-2-2 15,8-10-20-15,7-3-28 0,7-10-50 16,8-1-112-16</inkml:trace>
  <inkml:trace contextRef="#ctx0" brushRef="#br0" timeOffset="270193.2059">29255 16033 364 0,'-4'-7'393'0,"-16"4"-360"16,-3 3-21-16,-2 0-10 15,-3 7 4-15,1 11 0 16,-1 6-4-16,7 4-5 0,3 5 5 16,3-3 0-16,7 5-2 15,4-5-2-15,4-7 0 16,4-5-10-16,8-9-10 15,6-4 4-15,0-5 15 16,3-7-2-16,3-9 5 16,-2-6 0-16,-1-1 2 15,-1-2 0-15,-2 0-1 0,-4 8 10 16,-2 2 13-16,-2 5-6 16,-3 9-10-16,-4 1-3 15,1 0-6-15,-2 11-5 16,-1 4 4-16,1-1 1 0,-2 5 3 15,2-2-3-15,0-3 2 16,2-3 0-16,5-4 0 16,3-6 1-16,5-1 3 15,0 0-3-15,0-9 0 16,0-8-4-16,-2-4-2 0,-7-8 0 16,-1-8-2-1,-4-12-5-15,-3-6 9 0,0 0 3 16,0 3 1-16,-3 4 7 15,3 11 15-15,0 9-3 16,12 13-16-16,10 8-9 16,4 7 2-16,12 8 2 0,5 16 0 15,4 8-2-15,1 7 2 16,-4 8-1-16,-7 3 1 16,-8 1 4-16,-15 2 1 15,-7-1-2-15,-7 0 0 16,-7-4-3-16,-10-3 4 0,-4-6-4 15,1-11-39-15,8-12-107 16,7-16-472-16</inkml:trace>
  <inkml:trace contextRef="#ctx0" brushRef="#br0" timeOffset="270802.5241">30293 16273 690 0,'2'-10'24'16,"1"-9"-12"-16,3-6 34 15,2-2-36-15,5-5 10 0,1-2 7 16,3-5-11-16,4-9-3 16,-1-5-1-16,0-8-11 15,-3-3-1-15,-2-1-6 16,-4 6-12-16,-1 9 10 16,-4 13 5-16,-2 14 3 15,-1 12 1-15,6 7-4 0,6 4-1 16,6 15-4-16,6 8 5 15,5 9 1-15,4 8 3 16,-4 7-3-16,-7 7 2 16,-10-1 2-16,-10 7 7 15,-5-2 9-15,-8-1 4 0,-9-3-10 16,-1-9-5-16,2-7-5 16,4-7 1-16,4-10-3 15,8-10 1-15,8-11-13 16,13-6-18-16,11-16-26 15,12-13-190-15</inkml:trace>
  <inkml:trace contextRef="#ctx0" brushRef="#br0" timeOffset="271161.887">30986 15925 627 0,'-27'5'10'0,"6"1"19"16,4 2-15-16,9 3-12 15,6 0-6-15,2 1-1 16,14-3 6-16,8 0 4 16,3-3 3-16,5-3-2 0,1-3-21 15,-1 0-18-15,-1-9 11 16,-8-7 10-16,-3-3 17 16,-9-5 6-16,-9-1 29 15,0 0 8-15,-12 0-13 16,-10 9 11-16,-5 2-23 0,-5 8-6 15,-4 6-8-15,2 4 1 16,2 16-2-16,3 6-5 16,5 10-2-16,10 7-2 15,3 2-1-15,9 6 1 16,2-2-1-16,17-6 1 16,7-8-13-16,8-8-21 0,11-9-22 15,5-11-32-15,7-7-57 16,1-11-153-16</inkml:trace>
  <inkml:trace contextRef="#ctx0" brushRef="#br0" timeOffset="271755.5822">31501 15911 547 0,'-21'-17'132'0,"-7"3"-83"16,-2 6-17-16,1 4-29 15,2 4-1-15,6 0 2 16,6 12-3-16,8 4-4 0,7 4-2 15,0 3 0-15,7 6 5 16,10-1 5-16,0 2-3 16,2 4 1-16,-5 2-2 15,-1-1 1-15,-5 6 5 16,-2 2 1-16,-5 4-1 16,-1 1 2-16,-7 2 2 0,-8-5-9 15,-4-8 1-15,-2-7-1 16,0-10-1-16,1-10 0 15,4-8 4-15,3-2 0 16,6-9 7-16,7-9 13 0,0-3-12 16,17-2-12-16,5-5-2 15,9 1 4-15,4-2-1 16,1 0-1-16,3 4-1 16,-4 0 0-16,-1 3 0 15,-3-1 1-15,-7-1 0 16,-5-2 1-16,-6-5 0 0,-5-3 7 15,-1-8-1-15,-1-7-2 16,0-1-2-16,3 0-3 16,3 0-1-16,4 11 0 15,8 5-3-15,0 15-1 16,7 4 2-16,4 12-3 16,-5 3 3-16,1 2 0 0,-7 12 2 15,-2 7-6-15,-10 12 0 16,-6 2 0-16,-6 10 8 15,-6 5 3-15,-8 3 1 16,-6 3-5-16,-1-2 1 0,1-9 1 16,6-4-1-16,5-9-26 15,5-10-4-15,4-14-8 16,11-8-26-16,9-8-110 16,3-17-289-16</inkml:trace>
  <inkml:trace contextRef="#ctx0" brushRef="#br0" timeOffset="272677.4052">32074 15972 592 0,'0'0'23'0,"0"0"2"16,0 1-8-16,6 6-20 15,2 0 7-15,1 2 3 16,1 0 8-16,2-2-2 15,2-1-7-15,1-2-3 0,0-4 2 16,4 0-1-16,-4-4-2 16,2-8-1-16,-6-1 0 15,-4-5 1-15,-1-3 0 16,-6 1 10-16,0 0 13 16,-4 4 12-16,-9 5-8 15,-1 6-15-15,-6 5-11 0,-4 5-4 16,2 15 0-16,-3 5 1 15,-3 12-1-15,5 2-1 16,4 5 1-16,4 2 0 16,10-7-1-16,5-4-1 15,7-9 1-15,13-9 2 16,10-7 6-16,8-10-2 0,3 0-14 16,6-15-35-16,1-7-37 15,-1-6-32-15,-6-7 14 16,-4-7 35-16,-6-4 45 15,-9 0 34-15,-14 3 35 0,-8 6 40 16,0 8-6-16,-10 11-35 16,-6 9-17-16,5 8 2 15,2 1-12-15,8 10-21 16,1 10-8-16,5 7 8 16,10 3 3-16,2 7 3 15,0-1-2-15,-2 5-4 0,2 0 1 16,-7-3 4-16,-4 3 9 15,-5-3 3-15,-1-1 4 16,0-4-3-16,-3-6-11 16,-4-7-4-16,-2-5-2 0,3-8 1 15,3-4 1 1,3-3 3-16,0-17 8 0,3-8-3 16,14-5-8-16,5-8-3 15,10-6 1-15,4-2 0 16,6-3-1-16,2 1 1 15,-3 2 0-15,-5 3-1 0,-11 4 1 16,-5 7 2-16,-11 3-3 16,-8 6 0-16,-1 6 0 15,0 4-2-15,0 4 0 16,-3 6 1-16,3 3 2 16,0 0-4-16,0 8-11 0,2 10 10 15,6 6 2-15,4 6 4 16,0 8-2-16,0 1 2 15,5 2-2-15,-2 5-1 16,4-3 7-16,-4-1 2 16,-1 0 3-16,-7-4 1 0,-4-1-5 15,-3-6-4-15,-10-6-1 16,-10-5-1-16,0-6 2 16,-1-7 0-16,-1-5-2 15,8-2-7-15,1-5-16 16,9-11-8-16,4-2-15 0,8 0-52 15,16-9-96-15,10 0-209 16</inkml:trace>
  <inkml:trace contextRef="#ctx0" brushRef="#br0" timeOffset="272849.2593">33196 16118 605 0,'0'0'136'0,"-3"0"-98"0,-14 8-13 15,0 6 14-15,-5 4-13 16,0 8-6-16,3 2-9 15,1 2-5-15,4 1-4 16,1-2 0-16,2-1-1 0,3-2 0 16,0-8-28-16,2-9-33 15,5-9-59-15,1-5-110 16</inkml:trace>
  <inkml:trace contextRef="#ctx0" brushRef="#br0" timeOffset="273005.506">33198 15719 738 0,'-2'-10'75'0,"-11"0"-62"15,12 10-14-15,-3 6-5 16,2 11-21-16,1 10-21 0,1 6-15 16,0 8-24-16,0 0-115 15</inkml:trace>
  <inkml:trace contextRef="#ctx0" brushRef="#br0" timeOffset="273630.457">33202 16122 660 0,'0'3'123'0,"0"-2"-103"16,-7 6 10-16,-6 3-3 16,2 2-20-16,-3 6-6 15,-2 3 0-15,3 2-1 16,0-2 1-16,3 1 0 0,3-4-25 15,3-4 4-15,3-6 1 16,1-6-4-16,7-2-2 16,8-2 35-16,4-11-5 15,6-9-2-15,6-1 0 0,-3 0 2 16,-3 2 8-16,-4 1-5 16,-4 5-3-16,-6 8 10 15,-8 6 1-15,-3 1-8 16,0 0-12-16,0 7-9 15,-5 6 11-15,-2 4 3 16,2-1-1-16,-2 4 0 0,4 0 1 16,1-3-3-16,0-2 3 15,2-1 0-15,0-6 1 16,2 0 0-16,7-3-1 16,1-3 7-16,0-2 1 15,3 0-3-15,-1 0-2 0,-1-4 4 16,4-3 3-16,-3-2-2 15,1 0-2-15,-4 1 2 16,3 1 1-16,-1 1-6 16,-2 4-6-16,-2 2-1 15,2 0-1-15,-3 4-2 16,-1 3-5-16,2 5-27 0,-2 1-8 16,0-1-15-16,-1-1-57 15,4 2-20-15,2-6 97 16,-1-2 63-16,4-2 35 15,-4 0 11-15,1-3-6 16,0 0 24-16,-3 0-6 0,-2 0-25 16,0 0-17-16,-3-3-2 15,0 0 0-15,-2 3-15 16,0-2-18-16,-11-1-12 16,-9-8-68-16,-6-9-155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D1BD56-35ED-401C-9D83-0205EDC1C16E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CCC9F-3229-4E38-AC48-48268C27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59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Linear and Polynomial Regression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err="1"/>
              <a:t>Prof.N.L.Bhanu</a:t>
            </a:r>
            <a:r>
              <a:rPr lang="en-US" sz="1800" dirty="0"/>
              <a:t> </a:t>
            </a:r>
            <a:r>
              <a:rPr lang="en-US" sz="1800" dirty="0" smtClean="0"/>
              <a:t>Murthy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Regression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998561" y="1209894"/>
            <a:ext cx="103347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800"/>
            </a:lvl1pPr>
          </a:lstStyle>
          <a:p>
            <a:r>
              <a:rPr lang="en-US" b="1" i="1" dirty="0" smtClean="0"/>
              <a:t>Regression </a:t>
            </a:r>
            <a:r>
              <a:rPr lang="en-US" dirty="0"/>
              <a:t>problems </a:t>
            </a:r>
            <a:r>
              <a:rPr lang="en-US" dirty="0" smtClean="0"/>
              <a:t>are supervised </a:t>
            </a:r>
            <a:r>
              <a:rPr lang="en-US" dirty="0"/>
              <a:t>l</a:t>
            </a:r>
            <a:r>
              <a:rPr lang="en-US" dirty="0" smtClean="0"/>
              <a:t>earning </a:t>
            </a:r>
            <a:r>
              <a:rPr lang="en-US" dirty="0"/>
              <a:t>problems where target / response is a continuous variable (or equivalently can take any real number</a:t>
            </a:r>
            <a:r>
              <a:rPr lang="en-US" dirty="0" smtClean="0"/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57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Regression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1219200"/>
            <a:ext cx="441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</a:rPr>
              <a:t>Predicting sales of an item </a:t>
            </a:r>
            <a:endParaRPr lang="en-US" sz="2800" b="1" dirty="0">
              <a:solidFill>
                <a:srgbClr val="0000FF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393147"/>
              </p:ext>
            </p:extLst>
          </p:nvPr>
        </p:nvGraphicFramePr>
        <p:xfrm>
          <a:off x="8458200" y="1143000"/>
          <a:ext cx="3124200" cy="388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600200"/>
              </a:tblGrid>
              <a:tr h="871210">
                <a:tc>
                  <a:txBody>
                    <a:bodyPr/>
                    <a:lstStyle/>
                    <a:p>
                      <a:r>
                        <a:rPr lang="en-US" dirty="0" smtClean="0"/>
                        <a:t>Advertising</a:t>
                      </a:r>
                    </a:p>
                    <a:p>
                      <a:r>
                        <a:rPr lang="en-US" dirty="0" smtClean="0"/>
                        <a:t>(in</a:t>
                      </a:r>
                      <a:r>
                        <a:rPr lang="en-US" baseline="0" dirty="0" smtClean="0"/>
                        <a:t> lakhs of rupees)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Sales</a:t>
                      </a:r>
                    </a:p>
                    <a:p>
                      <a:r>
                        <a:rPr lang="en-US" dirty="0" smtClean="0"/>
                        <a:t>(in lakhs of</a:t>
                      </a:r>
                      <a:r>
                        <a:rPr lang="en-US" baseline="0" dirty="0" smtClean="0"/>
                        <a:t> rupees)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625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730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850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1075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906280" y="2139480"/>
              <a:ext cx="9172080" cy="41544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95120" y="2127960"/>
                <a:ext cx="9199800" cy="417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854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Regression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137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2428</TotalTime>
  <Words>62</Words>
  <Application>Microsoft Office PowerPoint</Application>
  <PresentationFormat>Widescreen</PresentationFormat>
  <Paragraphs>20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Helvetica</vt:lpstr>
      <vt:lpstr>Helvetica Light</vt:lpstr>
      <vt:lpstr>Office Theme</vt:lpstr>
      <vt:lpstr>Linear and Polynomial Regression</vt:lpstr>
      <vt:lpstr>Regression</vt:lpstr>
      <vt:lpstr>Regression</vt:lpstr>
      <vt:lpstr>Regression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wilp-hyd</cp:lastModifiedBy>
  <cp:revision>256</cp:revision>
  <dcterms:created xsi:type="dcterms:W3CDTF">2018-10-16T06:13:57Z</dcterms:created>
  <dcterms:modified xsi:type="dcterms:W3CDTF">2019-03-18T10:06:34Z</dcterms:modified>
</cp:coreProperties>
</file>